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6C1C824-4832-0DF2-FCE4-C7FCE3110944}" name="Wehling, Carrie" initials="WC" userId="S::Wehling.Carrie@epa.gov::0aff52bc-8992-4205-9c9b-9a30892a7997" providerId="AD"/>
  <p188:author id="{8CACF424-443D-E8EE-2CE0-35BE71889065}" name="Canavan, Sheila" initials="CS" userId="S::Canavan.Sheila@epa.gov::a8439cb7-2a32-4433-a617-2935e15ae4d8" providerId="AD"/>
  <p188:author id="{81DF4425-E8F2-F98D-030B-D69CF118C64D}" name="Reaves, Elissa" initials="RE" userId="S::Reaves.Elissa@epa.gov::a35720e8-aa6e-440c-91f5-16e318b0044a" providerId="AD"/>
  <p188:author id="{06791C40-8BB7-F4AA-A33E-5F7E43C41968}" name="Masten, Bethany" initials="MB" userId="S::Masten.Bethany@epa.gov::daebb872-1987-4609-a30c-07564465e04e" providerId="AD"/>
  <p188:author id="{84F73647-3000-1F88-CA9D-D70880AE0D14}" name="Rufka, Anthony" initials="RA" userId="S::rufka.anthony@epa.gov::d1ce3141-823f-43ba-bef3-cadf271525c6" providerId="AD"/>
  <p188:author id="{80BEDE51-6060-18D8-0FDB-6F2E20EB3105}" name="Flaherty, Colleen" initials="FC" userId="S::Flaherty.Colleen@epa.gov::73af1ec8-0799-407e-81bb-d1983c09aa8d" providerId="AD"/>
  <p188:author id="{66241E56-4136-91EF-0B3E-1CC44625357A}" name="Burneson, Eric" initials="BE" userId="S::Burneson.Eric@epa.gov::0cf0cfa4-48dd-44e9-a0d3-2537104932fe" providerId="AD"/>
  <p188:author id="{2607F35E-D5CF-6AA1-9CA3-8D1D587AE6B4}" name="Murphy, Eileen" initials="ME" userId="S::murphy.eileen@epa.gov::2031cf9b-becd-4716-8607-67c39f1bb318" providerId="AD"/>
  <p188:author id="{97C58D6C-5142-43C8-85C9-B8CF802DA393}" name="Nalven, Heidi" initials="NH" userId="S::Nalven.Heidi@epa.gov::1d113519-0297-4f11-997b-9e75cc7cf7bd" providerId="AD"/>
  <p188:author id="{9FF5E17B-5A5D-0C44-7982-E6488DF156F2}" name="Wolf, Joel" initials="WJ" userId="S::Wolf.Joel@epa.gov::8e30a4be-c1f0-43ac-a079-b9d7bcd4b1b3" providerId="AD"/>
  <p188:author id="{C846248C-D31A-27F7-AC94-47A640344F14}" name="Rufka, Anthony" initials="RA" userId="S::Rufka.Anthony@epa.gov::d1ce3141-823f-43ba-bef3-cadf271525c6" providerId="AD"/>
  <p188:author id="{C0B62CB9-F706-CCDF-B61C-87AB4138899B}" name="Hull, Clara" initials="HC" userId="S::hull.clara@epa.gov::2daf8d01-ae93-4ac7-afec-42a7af6698a8" providerId="AD"/>
  <p188:author id="{7BC459B9-A3E2-F5C1-00C9-AA225133CFEA}" name="Greene, Ashley" initials="GA" userId="Greene, Ashley" providerId="None"/>
  <p188:author id="{A89431CD-3AEB-E2B6-9986-ABB37B54D8F7}" name="Greene, Ashley" initials="GA" userId="S::greene.ashley@epa.gov::7f151d5a-aff0-488f-a9d1-6dca51b0693d" providerId="AD"/>
  <p188:author id="{EA7982CD-D9DF-6E34-D050-0E8296B911CF}" name="Murphy, Eileen" initials="ME" userId="S::Murphy.Eileen@epa.gov::2031cf9b-becd-4716-8607-67c39f1bb318" providerId="AD"/>
  <p188:author id="{336B8BCF-A7F8-FE09-5A7F-600EE872A8EF}" name="Albert, Ryan" initials="AR" userId="S::Albert.Ryan@epa.gov::845c2cf8-7271-4aff-a258-8c05e72d2696" providerId="AD"/>
  <p188:author id="{2C0B93D2-9451-4779-10CC-8C27D30B6068}" name="Kramek, Niva" initials="KN" userId="S::kramek.niva@epa.gov::979986b1-2005-41bf-8b83-3c1b697e1ed1" providerId="AD"/>
  <p188:author id="{81EF7AD6-FDF3-8E57-B2C8-B75E0744249B}" name="Webster, Morgan" initials="WM" userId="S::webster.morgan@epa.gov::4fac68ad-a385-4fa5-959b-31d369458856" providerId="AD"/>
  <p188:author id="{63C727E2-4A2B-57D6-F48F-6220653F0842}" name="Alexis Lan" initials="AL" userId="Alexis Lan" providerId="None"/>
  <p188:author id="{3EA2F9E5-9CEE-A823-E45D-1010B8A82815}" name="Bailey, Olivia" initials="BO" userId="S::Bailey.Olivia.M@epa.gov::e9a817a6-0611-45ce-8359-3e32c3c225e1" providerId="AD"/>
</p188:authorLst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tableStyles" Target="tableStyles.xml"/><Relationship Id="rId21" Type="http://schemas.openxmlformats.org/officeDocument/2006/relationships/slide" Target="slides/slide15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ten, Bethany" userId="daebb872-1987-4609-a30c-07564465e04e" providerId="ADAL" clId="{30FBA9A8-69DA-4200-B9F5-BA4160D702E1}"/>
    <pc:docChg chg="undo custSel modSld modMainMaster">
      <pc:chgData name="Masten, Bethany" userId="daebb872-1987-4609-a30c-07564465e04e" providerId="ADAL" clId="{30FBA9A8-69DA-4200-B9F5-BA4160D702E1}" dt="2024-08-15T15:34:22.539" v="116" actId="20577"/>
      <pc:docMkLst>
        <pc:docMk/>
      </pc:docMkLst>
      <pc:sldChg chg="modSp mod">
        <pc:chgData name="Masten, Bethany" userId="daebb872-1987-4609-a30c-07564465e04e" providerId="ADAL" clId="{30FBA9A8-69DA-4200-B9F5-BA4160D702E1}" dt="2024-08-15T15:34:22.539" v="116" actId="20577"/>
        <pc:sldMkLst>
          <pc:docMk/>
          <pc:sldMk cId="610307706" sldId="4290"/>
        </pc:sldMkLst>
        <pc:spChg chg="mod">
          <ac:chgData name="Masten, Bethany" userId="daebb872-1987-4609-a30c-07564465e04e" providerId="ADAL" clId="{30FBA9A8-69DA-4200-B9F5-BA4160D702E1}" dt="2024-08-15T15:34:22.539" v="116" actId="20577"/>
          <ac:spMkLst>
            <pc:docMk/>
            <pc:sldMk cId="610307706" sldId="4290"/>
            <ac:spMk id="3" creationId="{361CC249-FBD2-FABF-3EFC-AA9F5C95E8E2}"/>
          </ac:spMkLst>
        </pc:spChg>
      </pc:sldChg>
      <pc:sldChg chg="delSp mod">
        <pc:chgData name="Masten, Bethany" userId="daebb872-1987-4609-a30c-07564465e04e" providerId="ADAL" clId="{30FBA9A8-69DA-4200-B9F5-BA4160D702E1}" dt="2024-08-09T18:17:50.212" v="0" actId="478"/>
        <pc:sldMkLst>
          <pc:docMk/>
          <pc:sldMk cId="2100497281" sldId="4291"/>
        </pc:sldMkLst>
        <pc:spChg chg="del">
          <ac:chgData name="Masten, Bethany" userId="daebb872-1987-4609-a30c-07564465e04e" providerId="ADAL" clId="{30FBA9A8-69DA-4200-B9F5-BA4160D702E1}" dt="2024-08-09T18:17:50.212" v="0" actId="478"/>
          <ac:spMkLst>
            <pc:docMk/>
            <pc:sldMk cId="2100497281" sldId="4291"/>
            <ac:spMk id="2" creationId="{2A999355-5E4B-299F-E6B2-31DE3C7702B3}"/>
          </ac:spMkLst>
        </pc:spChg>
      </pc:sldChg>
      <pc:sldChg chg="delSp mod">
        <pc:chgData name="Masten, Bethany" userId="daebb872-1987-4609-a30c-07564465e04e" providerId="ADAL" clId="{30FBA9A8-69DA-4200-B9F5-BA4160D702E1}" dt="2024-08-09T18:17:55.313" v="2" actId="478"/>
        <pc:sldMkLst>
          <pc:docMk/>
          <pc:sldMk cId="1772871780" sldId="4293"/>
        </pc:sldMkLst>
        <pc:spChg chg="del">
          <ac:chgData name="Masten, Bethany" userId="daebb872-1987-4609-a30c-07564465e04e" providerId="ADAL" clId="{30FBA9A8-69DA-4200-B9F5-BA4160D702E1}" dt="2024-08-09T18:17:55.313" v="2" actId="478"/>
          <ac:spMkLst>
            <pc:docMk/>
            <pc:sldMk cId="1772871780" sldId="4293"/>
            <ac:spMk id="2" creationId="{66740CD6-E403-0649-76D4-A0E668A284B6}"/>
          </ac:spMkLst>
        </pc:spChg>
      </pc:sldChg>
      <pc:sldChg chg="delSp mod">
        <pc:chgData name="Masten, Bethany" userId="daebb872-1987-4609-a30c-07564465e04e" providerId="ADAL" clId="{30FBA9A8-69DA-4200-B9F5-BA4160D702E1}" dt="2024-08-09T18:17:56.434" v="3" actId="478"/>
        <pc:sldMkLst>
          <pc:docMk/>
          <pc:sldMk cId="4247904132" sldId="4294"/>
        </pc:sldMkLst>
        <pc:spChg chg="del">
          <ac:chgData name="Masten, Bethany" userId="daebb872-1987-4609-a30c-07564465e04e" providerId="ADAL" clId="{30FBA9A8-69DA-4200-B9F5-BA4160D702E1}" dt="2024-08-09T18:17:56.434" v="3" actId="478"/>
          <ac:spMkLst>
            <pc:docMk/>
            <pc:sldMk cId="4247904132" sldId="4294"/>
            <ac:spMk id="2" creationId="{D3EACF80-68F8-8FDA-855E-24F925D8703A}"/>
          </ac:spMkLst>
        </pc:spChg>
      </pc:sldChg>
      <pc:sldChg chg="delSp mod">
        <pc:chgData name="Masten, Bethany" userId="daebb872-1987-4609-a30c-07564465e04e" providerId="ADAL" clId="{30FBA9A8-69DA-4200-B9F5-BA4160D702E1}" dt="2024-08-09T18:17:57.449" v="4" actId="478"/>
        <pc:sldMkLst>
          <pc:docMk/>
          <pc:sldMk cId="2017626280" sldId="4295"/>
        </pc:sldMkLst>
        <pc:spChg chg="del">
          <ac:chgData name="Masten, Bethany" userId="daebb872-1987-4609-a30c-07564465e04e" providerId="ADAL" clId="{30FBA9A8-69DA-4200-B9F5-BA4160D702E1}" dt="2024-08-09T18:17:57.449" v="4" actId="478"/>
          <ac:spMkLst>
            <pc:docMk/>
            <pc:sldMk cId="2017626280" sldId="4295"/>
            <ac:spMk id="2" creationId="{FFA91D38-4A20-F855-BC33-E45170171983}"/>
          </ac:spMkLst>
        </pc:spChg>
      </pc:sldChg>
      <pc:sldChg chg="delSp mod">
        <pc:chgData name="Masten, Bethany" userId="daebb872-1987-4609-a30c-07564465e04e" providerId="ADAL" clId="{30FBA9A8-69DA-4200-B9F5-BA4160D702E1}" dt="2024-08-09T18:17:58.529" v="5" actId="478"/>
        <pc:sldMkLst>
          <pc:docMk/>
          <pc:sldMk cId="3918636628" sldId="4296"/>
        </pc:sldMkLst>
        <pc:spChg chg="del">
          <ac:chgData name="Masten, Bethany" userId="daebb872-1987-4609-a30c-07564465e04e" providerId="ADAL" clId="{30FBA9A8-69DA-4200-B9F5-BA4160D702E1}" dt="2024-08-09T18:17:58.529" v="5" actId="478"/>
          <ac:spMkLst>
            <pc:docMk/>
            <pc:sldMk cId="3918636628" sldId="4296"/>
            <ac:spMk id="7" creationId="{E4CEE48C-EC7A-DD8B-B52A-FBC11A3C2E9A}"/>
          </ac:spMkLst>
        </pc:spChg>
      </pc:sldChg>
      <pc:sldChg chg="delSp modSp mod">
        <pc:chgData name="Masten, Bethany" userId="daebb872-1987-4609-a30c-07564465e04e" providerId="ADAL" clId="{30FBA9A8-69DA-4200-B9F5-BA4160D702E1}" dt="2024-08-12T15:45:00.855" v="104" actId="20577"/>
        <pc:sldMkLst>
          <pc:docMk/>
          <pc:sldMk cId="3984340872" sldId="4297"/>
        </pc:sldMkLst>
        <pc:spChg chg="del">
          <ac:chgData name="Masten, Bethany" userId="daebb872-1987-4609-a30c-07564465e04e" providerId="ADAL" clId="{30FBA9A8-69DA-4200-B9F5-BA4160D702E1}" dt="2024-08-09T18:17:59.723" v="6" actId="478"/>
          <ac:spMkLst>
            <pc:docMk/>
            <pc:sldMk cId="3984340872" sldId="4297"/>
            <ac:spMk id="2" creationId="{072D1E7D-EA9D-4C2D-17FC-B63A926B8BB4}"/>
          </ac:spMkLst>
        </pc:spChg>
        <pc:spChg chg="mod">
          <ac:chgData name="Masten, Bethany" userId="daebb872-1987-4609-a30c-07564465e04e" providerId="ADAL" clId="{30FBA9A8-69DA-4200-B9F5-BA4160D702E1}" dt="2024-08-12T15:45:00.855" v="104" actId="20577"/>
          <ac:spMkLst>
            <pc:docMk/>
            <pc:sldMk cId="3984340872" sldId="4297"/>
            <ac:spMk id="3" creationId="{361CC249-FBD2-FABF-3EFC-AA9F5C95E8E2}"/>
          </ac:spMkLst>
        </pc:spChg>
      </pc:sldChg>
      <pc:sldChg chg="delSp mod">
        <pc:chgData name="Masten, Bethany" userId="daebb872-1987-4609-a30c-07564465e04e" providerId="ADAL" clId="{30FBA9A8-69DA-4200-B9F5-BA4160D702E1}" dt="2024-08-09T18:18:01.473" v="7" actId="478"/>
        <pc:sldMkLst>
          <pc:docMk/>
          <pc:sldMk cId="4172516615" sldId="4298"/>
        </pc:sldMkLst>
        <pc:spChg chg="del">
          <ac:chgData name="Masten, Bethany" userId="daebb872-1987-4609-a30c-07564465e04e" providerId="ADAL" clId="{30FBA9A8-69DA-4200-B9F5-BA4160D702E1}" dt="2024-08-09T18:18:01.473" v="7" actId="478"/>
          <ac:spMkLst>
            <pc:docMk/>
            <pc:sldMk cId="4172516615" sldId="4298"/>
            <ac:spMk id="4" creationId="{70092C9A-03A1-983F-1C5C-B4C33B33094C}"/>
          </ac:spMkLst>
        </pc:spChg>
      </pc:sldChg>
      <pc:sldChg chg="delSp modSp mod">
        <pc:chgData name="Masten, Bethany" userId="daebb872-1987-4609-a30c-07564465e04e" providerId="ADAL" clId="{30FBA9A8-69DA-4200-B9F5-BA4160D702E1}" dt="2024-08-12T14:11:38.183" v="81" actId="20577"/>
        <pc:sldMkLst>
          <pc:docMk/>
          <pc:sldMk cId="3718769081" sldId="4299"/>
        </pc:sldMkLst>
        <pc:spChg chg="del">
          <ac:chgData name="Masten, Bethany" userId="daebb872-1987-4609-a30c-07564465e04e" providerId="ADAL" clId="{30FBA9A8-69DA-4200-B9F5-BA4160D702E1}" dt="2024-08-09T18:18:02.793" v="8" actId="478"/>
          <ac:spMkLst>
            <pc:docMk/>
            <pc:sldMk cId="3718769081" sldId="4299"/>
            <ac:spMk id="2" creationId="{6FD65535-8CC9-F5EB-23B5-43F1AD14F15C}"/>
          </ac:spMkLst>
        </pc:spChg>
        <pc:graphicFrameChg chg="mod">
          <ac:chgData name="Masten, Bethany" userId="daebb872-1987-4609-a30c-07564465e04e" providerId="ADAL" clId="{30FBA9A8-69DA-4200-B9F5-BA4160D702E1}" dt="2024-08-12T14:11:38.183" v="81" actId="20577"/>
          <ac:graphicFrameMkLst>
            <pc:docMk/>
            <pc:sldMk cId="3718769081" sldId="4299"/>
            <ac:graphicFrameMk id="6" creationId="{89CB8E60-A3A2-7F3F-BFAD-2F00A852ADBC}"/>
          </ac:graphicFrameMkLst>
        </pc:graphicFrameChg>
      </pc:sldChg>
      <pc:sldChg chg="delSp modSp mod">
        <pc:chgData name="Masten, Bethany" userId="daebb872-1987-4609-a30c-07564465e04e" providerId="ADAL" clId="{30FBA9A8-69DA-4200-B9F5-BA4160D702E1}" dt="2024-08-12T14:35:30.913" v="97" actId="20577"/>
        <pc:sldMkLst>
          <pc:docMk/>
          <pc:sldMk cId="11116876" sldId="4302"/>
        </pc:sldMkLst>
        <pc:spChg chg="mod">
          <ac:chgData name="Masten, Bethany" userId="daebb872-1987-4609-a30c-07564465e04e" providerId="ADAL" clId="{30FBA9A8-69DA-4200-B9F5-BA4160D702E1}" dt="2024-08-12T14:35:30.913" v="97" actId="20577"/>
          <ac:spMkLst>
            <pc:docMk/>
            <pc:sldMk cId="11116876" sldId="4302"/>
            <ac:spMk id="5" creationId="{214AF05A-BF90-FE9B-6D21-9A79397B9A87}"/>
          </ac:spMkLst>
        </pc:spChg>
        <pc:spChg chg="del">
          <ac:chgData name="Masten, Bethany" userId="daebb872-1987-4609-a30c-07564465e04e" providerId="ADAL" clId="{30FBA9A8-69DA-4200-B9F5-BA4160D702E1}" dt="2024-08-09T18:18:03.943" v="9" actId="478"/>
          <ac:spMkLst>
            <pc:docMk/>
            <pc:sldMk cId="11116876" sldId="4302"/>
            <ac:spMk id="6" creationId="{7F2DC38A-F1F6-6AF3-72BB-20BAFE72BD0F}"/>
          </ac:spMkLst>
        </pc:spChg>
      </pc:sldChg>
      <pc:sldChg chg="delSp mod">
        <pc:chgData name="Masten, Bethany" userId="daebb872-1987-4609-a30c-07564465e04e" providerId="ADAL" clId="{30FBA9A8-69DA-4200-B9F5-BA4160D702E1}" dt="2024-08-09T18:18:07.006" v="11" actId="478"/>
        <pc:sldMkLst>
          <pc:docMk/>
          <pc:sldMk cId="1443373187" sldId="4303"/>
        </pc:sldMkLst>
        <pc:spChg chg="del">
          <ac:chgData name="Masten, Bethany" userId="daebb872-1987-4609-a30c-07564465e04e" providerId="ADAL" clId="{30FBA9A8-69DA-4200-B9F5-BA4160D702E1}" dt="2024-08-09T18:18:07.006" v="11" actId="478"/>
          <ac:spMkLst>
            <pc:docMk/>
            <pc:sldMk cId="1443373187" sldId="4303"/>
            <ac:spMk id="2" creationId="{4E37CD81-56DF-1A5B-263D-75B2628DF01E}"/>
          </ac:spMkLst>
        </pc:spChg>
      </pc:sldChg>
      <pc:sldChg chg="delSp modSp mod">
        <pc:chgData name="Masten, Bethany" userId="daebb872-1987-4609-a30c-07564465e04e" providerId="ADAL" clId="{30FBA9A8-69DA-4200-B9F5-BA4160D702E1}" dt="2024-08-09T18:43:33.349" v="40" actId="5793"/>
        <pc:sldMkLst>
          <pc:docMk/>
          <pc:sldMk cId="715053445" sldId="4304"/>
        </pc:sldMkLst>
        <pc:spChg chg="del">
          <ac:chgData name="Masten, Bethany" userId="daebb872-1987-4609-a30c-07564465e04e" providerId="ADAL" clId="{30FBA9A8-69DA-4200-B9F5-BA4160D702E1}" dt="2024-08-09T18:18:09.613" v="13" actId="478"/>
          <ac:spMkLst>
            <pc:docMk/>
            <pc:sldMk cId="715053445" sldId="4304"/>
            <ac:spMk id="2" creationId="{9B964C2F-E1C9-05C2-C4F2-53C479FE193E}"/>
          </ac:spMkLst>
        </pc:spChg>
        <pc:spChg chg="mod">
          <ac:chgData name="Masten, Bethany" userId="daebb872-1987-4609-a30c-07564465e04e" providerId="ADAL" clId="{30FBA9A8-69DA-4200-B9F5-BA4160D702E1}" dt="2024-08-09T18:43:33.349" v="40" actId="5793"/>
          <ac:spMkLst>
            <pc:docMk/>
            <pc:sldMk cId="715053445" sldId="4304"/>
            <ac:spMk id="3" creationId="{361CC249-FBD2-FABF-3EFC-AA9F5C95E8E2}"/>
          </ac:spMkLst>
        </pc:spChg>
      </pc:sldChg>
      <pc:sldChg chg="delSp modSp mod delCm">
        <pc:chgData name="Masten, Bethany" userId="daebb872-1987-4609-a30c-07564465e04e" providerId="ADAL" clId="{30FBA9A8-69DA-4200-B9F5-BA4160D702E1}" dt="2024-08-09T18:48:59.104" v="55" actId="20577"/>
        <pc:sldMkLst>
          <pc:docMk/>
          <pc:sldMk cId="967163224" sldId="4306"/>
        </pc:sldMkLst>
        <pc:spChg chg="del mod">
          <ac:chgData name="Masten, Bethany" userId="daebb872-1987-4609-a30c-07564465e04e" providerId="ADAL" clId="{30FBA9A8-69DA-4200-B9F5-BA4160D702E1}" dt="2024-08-09T18:18:26.835" v="18" actId="478"/>
          <ac:spMkLst>
            <pc:docMk/>
            <pc:sldMk cId="967163224" sldId="4306"/>
            <ac:spMk id="3" creationId="{A179D931-F2E3-3D8B-010E-8581EFAE1C3D}"/>
          </ac:spMkLst>
        </pc:spChg>
        <pc:graphicFrameChg chg="modGraphic">
          <ac:chgData name="Masten, Bethany" userId="daebb872-1987-4609-a30c-07564465e04e" providerId="ADAL" clId="{30FBA9A8-69DA-4200-B9F5-BA4160D702E1}" dt="2024-08-09T18:48:59.104" v="55" actId="20577"/>
          <ac:graphicFrameMkLst>
            <pc:docMk/>
            <pc:sldMk cId="967163224" sldId="4306"/>
            <ac:graphicFrameMk id="6" creationId="{BA0620E6-418E-729B-21F2-6C690D273E43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asten, Bethany" userId="daebb872-1987-4609-a30c-07564465e04e" providerId="ADAL" clId="{30FBA9A8-69DA-4200-B9F5-BA4160D702E1}" dt="2024-08-09T18:18:20.583" v="16"/>
              <pc2:cmMkLst xmlns:pc2="http://schemas.microsoft.com/office/powerpoint/2019/9/main/command">
                <pc:docMk/>
                <pc:sldMk cId="967163224" sldId="4306"/>
                <pc2:cmMk id="{6B39433B-F1AD-4FAB-AB91-1E995CE9149E}"/>
              </pc2:cmMkLst>
            </pc226:cmChg>
          </p:ext>
        </pc:extLst>
      </pc:sldChg>
      <pc:sldChg chg="delSp mod">
        <pc:chgData name="Masten, Bethany" userId="daebb872-1987-4609-a30c-07564465e04e" providerId="ADAL" clId="{30FBA9A8-69DA-4200-B9F5-BA4160D702E1}" dt="2024-08-09T18:18:11.775" v="14" actId="478"/>
        <pc:sldMkLst>
          <pc:docMk/>
          <pc:sldMk cId="2412721062" sldId="4313"/>
        </pc:sldMkLst>
        <pc:spChg chg="del">
          <ac:chgData name="Masten, Bethany" userId="daebb872-1987-4609-a30c-07564465e04e" providerId="ADAL" clId="{30FBA9A8-69DA-4200-B9F5-BA4160D702E1}" dt="2024-08-09T18:18:11.775" v="14" actId="478"/>
          <ac:spMkLst>
            <pc:docMk/>
            <pc:sldMk cId="2412721062" sldId="4313"/>
            <ac:spMk id="2" creationId="{62936595-79E7-DDC4-C78B-854FC376D624}"/>
          </ac:spMkLst>
        </pc:spChg>
      </pc:sldChg>
      <pc:sldChg chg="delSp mod">
        <pc:chgData name="Masten, Bethany" userId="daebb872-1987-4609-a30c-07564465e04e" providerId="ADAL" clId="{30FBA9A8-69DA-4200-B9F5-BA4160D702E1}" dt="2024-08-09T18:18:39.784" v="20" actId="478"/>
        <pc:sldMkLst>
          <pc:docMk/>
          <pc:sldMk cId="2075000503" sldId="4315"/>
        </pc:sldMkLst>
        <pc:spChg chg="del">
          <ac:chgData name="Masten, Bethany" userId="daebb872-1987-4609-a30c-07564465e04e" providerId="ADAL" clId="{30FBA9A8-69DA-4200-B9F5-BA4160D702E1}" dt="2024-08-09T18:18:39.784" v="20" actId="478"/>
          <ac:spMkLst>
            <pc:docMk/>
            <pc:sldMk cId="2075000503" sldId="4315"/>
            <ac:spMk id="2" creationId="{2C8B4BDE-30D6-7259-2E56-847BD31FEEBB}"/>
          </ac:spMkLst>
        </pc:spChg>
      </pc:sldChg>
      <pc:sldChg chg="delSp mod">
        <pc:chgData name="Masten, Bethany" userId="daebb872-1987-4609-a30c-07564465e04e" providerId="ADAL" clId="{30FBA9A8-69DA-4200-B9F5-BA4160D702E1}" dt="2024-08-09T18:18:42.385" v="21" actId="478"/>
        <pc:sldMkLst>
          <pc:docMk/>
          <pc:sldMk cId="1869089047" sldId="4316"/>
        </pc:sldMkLst>
        <pc:spChg chg="del">
          <ac:chgData name="Masten, Bethany" userId="daebb872-1987-4609-a30c-07564465e04e" providerId="ADAL" clId="{30FBA9A8-69DA-4200-B9F5-BA4160D702E1}" dt="2024-08-09T18:18:42.385" v="21" actId="478"/>
          <ac:spMkLst>
            <pc:docMk/>
            <pc:sldMk cId="1869089047" sldId="4316"/>
            <ac:spMk id="2" creationId="{93B69C3C-9E7A-4C46-EC8D-311C46CD35F2}"/>
          </ac:spMkLst>
        </pc:spChg>
      </pc:sldChg>
      <pc:sldChg chg="delSp mod">
        <pc:chgData name="Masten, Bethany" userId="daebb872-1987-4609-a30c-07564465e04e" providerId="ADAL" clId="{30FBA9A8-69DA-4200-B9F5-BA4160D702E1}" dt="2024-08-09T18:18:45.620" v="22" actId="478"/>
        <pc:sldMkLst>
          <pc:docMk/>
          <pc:sldMk cId="1802226205" sldId="4317"/>
        </pc:sldMkLst>
        <pc:spChg chg="del">
          <ac:chgData name="Masten, Bethany" userId="daebb872-1987-4609-a30c-07564465e04e" providerId="ADAL" clId="{30FBA9A8-69DA-4200-B9F5-BA4160D702E1}" dt="2024-08-09T18:18:45.620" v="22" actId="478"/>
          <ac:spMkLst>
            <pc:docMk/>
            <pc:sldMk cId="1802226205" sldId="4317"/>
            <ac:spMk id="4" creationId="{A4B08CB9-809B-CE2D-84C4-C9F0D3E56200}"/>
          </ac:spMkLst>
        </pc:spChg>
      </pc:sldChg>
      <pc:sldChg chg="delSp mod">
        <pc:chgData name="Masten, Bethany" userId="daebb872-1987-4609-a30c-07564465e04e" providerId="ADAL" clId="{30FBA9A8-69DA-4200-B9F5-BA4160D702E1}" dt="2024-08-09T18:18:47.782" v="23" actId="478"/>
        <pc:sldMkLst>
          <pc:docMk/>
          <pc:sldMk cId="657231078" sldId="4318"/>
        </pc:sldMkLst>
        <pc:spChg chg="del">
          <ac:chgData name="Masten, Bethany" userId="daebb872-1987-4609-a30c-07564465e04e" providerId="ADAL" clId="{30FBA9A8-69DA-4200-B9F5-BA4160D702E1}" dt="2024-08-09T18:18:47.782" v="23" actId="478"/>
          <ac:spMkLst>
            <pc:docMk/>
            <pc:sldMk cId="657231078" sldId="4318"/>
            <ac:spMk id="2" creationId="{CF57DF65-4734-02F4-BBF3-26745A27D4D2}"/>
          </ac:spMkLst>
        </pc:spChg>
      </pc:sldChg>
      <pc:sldChg chg="delSp mod">
        <pc:chgData name="Masten, Bethany" userId="daebb872-1987-4609-a30c-07564465e04e" providerId="ADAL" clId="{30FBA9A8-69DA-4200-B9F5-BA4160D702E1}" dt="2024-08-09T18:18:51.729" v="24" actId="478"/>
        <pc:sldMkLst>
          <pc:docMk/>
          <pc:sldMk cId="1920156557" sldId="4319"/>
        </pc:sldMkLst>
        <pc:spChg chg="del">
          <ac:chgData name="Masten, Bethany" userId="daebb872-1987-4609-a30c-07564465e04e" providerId="ADAL" clId="{30FBA9A8-69DA-4200-B9F5-BA4160D702E1}" dt="2024-08-09T18:18:51.729" v="24" actId="478"/>
          <ac:spMkLst>
            <pc:docMk/>
            <pc:sldMk cId="1920156557" sldId="4319"/>
            <ac:spMk id="2" creationId="{020BA19D-821A-9E5C-F3D8-DEEF67529EA5}"/>
          </ac:spMkLst>
        </pc:spChg>
      </pc:sldChg>
      <pc:sldChg chg="delSp mod">
        <pc:chgData name="Masten, Bethany" userId="daebb872-1987-4609-a30c-07564465e04e" providerId="ADAL" clId="{30FBA9A8-69DA-4200-B9F5-BA4160D702E1}" dt="2024-08-09T18:18:56.244" v="25" actId="478"/>
        <pc:sldMkLst>
          <pc:docMk/>
          <pc:sldMk cId="3821598368" sldId="4320"/>
        </pc:sldMkLst>
        <pc:spChg chg="del">
          <ac:chgData name="Masten, Bethany" userId="daebb872-1987-4609-a30c-07564465e04e" providerId="ADAL" clId="{30FBA9A8-69DA-4200-B9F5-BA4160D702E1}" dt="2024-08-09T18:18:56.244" v="25" actId="478"/>
          <ac:spMkLst>
            <pc:docMk/>
            <pc:sldMk cId="3821598368" sldId="4320"/>
            <ac:spMk id="2" creationId="{CB008C77-37F3-3B46-140C-D16A1244BB3C}"/>
          </ac:spMkLst>
        </pc:spChg>
      </pc:sldChg>
      <pc:sldChg chg="delSp mod">
        <pc:chgData name="Masten, Bethany" userId="daebb872-1987-4609-a30c-07564465e04e" providerId="ADAL" clId="{30FBA9A8-69DA-4200-B9F5-BA4160D702E1}" dt="2024-08-09T18:18:08.265" v="12" actId="478"/>
        <pc:sldMkLst>
          <pc:docMk/>
          <pc:sldMk cId="1986874327" sldId="4328"/>
        </pc:sldMkLst>
        <pc:spChg chg="del">
          <ac:chgData name="Masten, Bethany" userId="daebb872-1987-4609-a30c-07564465e04e" providerId="ADAL" clId="{30FBA9A8-69DA-4200-B9F5-BA4160D702E1}" dt="2024-08-09T18:18:08.265" v="12" actId="478"/>
          <ac:spMkLst>
            <pc:docMk/>
            <pc:sldMk cId="1986874327" sldId="4328"/>
            <ac:spMk id="2" creationId="{6AC83130-783F-E1AB-E113-B3899B3FB296}"/>
          </ac:spMkLst>
        </pc:spChg>
      </pc:sldChg>
      <pc:sldChg chg="delSp mod">
        <pc:chgData name="Masten, Bethany" userId="daebb872-1987-4609-a30c-07564465e04e" providerId="ADAL" clId="{30FBA9A8-69DA-4200-B9F5-BA4160D702E1}" dt="2024-08-09T18:18:13.572" v="15" actId="478"/>
        <pc:sldMkLst>
          <pc:docMk/>
          <pc:sldMk cId="2900419598" sldId="4329"/>
        </pc:sldMkLst>
        <pc:spChg chg="del">
          <ac:chgData name="Masten, Bethany" userId="daebb872-1987-4609-a30c-07564465e04e" providerId="ADAL" clId="{30FBA9A8-69DA-4200-B9F5-BA4160D702E1}" dt="2024-08-09T18:18:13.572" v="15" actId="478"/>
          <ac:spMkLst>
            <pc:docMk/>
            <pc:sldMk cId="2900419598" sldId="4329"/>
            <ac:spMk id="2" creationId="{D500B728-D13C-F62A-C192-CA665E0AD535}"/>
          </ac:spMkLst>
        </pc:spChg>
      </pc:sldChg>
      <pc:sldChg chg="delSp mod">
        <pc:chgData name="Masten, Bethany" userId="daebb872-1987-4609-a30c-07564465e04e" providerId="ADAL" clId="{30FBA9A8-69DA-4200-B9F5-BA4160D702E1}" dt="2024-08-09T18:17:53.339" v="1" actId="478"/>
        <pc:sldMkLst>
          <pc:docMk/>
          <pc:sldMk cId="2654016562" sldId="4330"/>
        </pc:sldMkLst>
        <pc:spChg chg="del">
          <ac:chgData name="Masten, Bethany" userId="daebb872-1987-4609-a30c-07564465e04e" providerId="ADAL" clId="{30FBA9A8-69DA-4200-B9F5-BA4160D702E1}" dt="2024-08-09T18:17:53.339" v="1" actId="478"/>
          <ac:spMkLst>
            <pc:docMk/>
            <pc:sldMk cId="2654016562" sldId="4330"/>
            <ac:spMk id="7" creationId="{3D359996-51C5-32C2-9DB5-E415AB9893C7}"/>
          </ac:spMkLst>
        </pc:spChg>
      </pc:sldChg>
      <pc:sldChg chg="modSp mod">
        <pc:chgData name="Masten, Bethany" userId="daebb872-1987-4609-a30c-07564465e04e" providerId="ADAL" clId="{30FBA9A8-69DA-4200-B9F5-BA4160D702E1}" dt="2024-08-09T18:19:09.148" v="27" actId="20577"/>
        <pc:sldMkLst>
          <pc:docMk/>
          <pc:sldMk cId="2868048868" sldId="4331"/>
        </pc:sldMkLst>
        <pc:spChg chg="mod">
          <ac:chgData name="Masten, Bethany" userId="daebb872-1987-4609-a30c-07564465e04e" providerId="ADAL" clId="{30FBA9A8-69DA-4200-B9F5-BA4160D702E1}" dt="2024-08-09T18:19:09.148" v="27" actId="20577"/>
          <ac:spMkLst>
            <pc:docMk/>
            <pc:sldMk cId="2868048868" sldId="4331"/>
            <ac:spMk id="7" creationId="{92BED85D-3CB6-16A5-926D-E1DB5A60F042}"/>
          </ac:spMkLst>
        </pc:spChg>
      </pc:sldChg>
      <pc:sldChg chg="delSp mod">
        <pc:chgData name="Masten, Bethany" userId="daebb872-1987-4609-a30c-07564465e04e" providerId="ADAL" clId="{30FBA9A8-69DA-4200-B9F5-BA4160D702E1}" dt="2024-08-09T18:18:05.579" v="10" actId="478"/>
        <pc:sldMkLst>
          <pc:docMk/>
          <pc:sldMk cId="256006666" sldId="4333"/>
        </pc:sldMkLst>
        <pc:spChg chg="del">
          <ac:chgData name="Masten, Bethany" userId="daebb872-1987-4609-a30c-07564465e04e" providerId="ADAL" clId="{30FBA9A8-69DA-4200-B9F5-BA4160D702E1}" dt="2024-08-09T18:18:05.579" v="10" actId="478"/>
          <ac:spMkLst>
            <pc:docMk/>
            <pc:sldMk cId="256006666" sldId="4333"/>
            <ac:spMk id="6" creationId="{7F2DC38A-F1F6-6AF3-72BB-20BAFE72BD0F}"/>
          </ac:spMkLst>
        </pc:spChg>
      </pc:sldChg>
      <pc:sldMasterChg chg="modSldLayout">
        <pc:chgData name="Masten, Bethany" userId="daebb872-1987-4609-a30c-07564465e04e" providerId="ADAL" clId="{30FBA9A8-69DA-4200-B9F5-BA4160D702E1}" dt="2024-08-09T18:59:49.871" v="62" actId="478"/>
        <pc:sldMasterMkLst>
          <pc:docMk/>
          <pc:sldMasterMk cId="2556369954" sldId="2147483648"/>
        </pc:sldMasterMkLst>
        <pc:sldLayoutChg chg="delSp mod">
          <pc:chgData name="Masten, Bethany" userId="daebb872-1987-4609-a30c-07564465e04e" providerId="ADAL" clId="{30FBA9A8-69DA-4200-B9F5-BA4160D702E1}" dt="2024-08-09T18:57:50.216" v="56" actId="478"/>
          <pc:sldLayoutMkLst>
            <pc:docMk/>
            <pc:sldMasterMk cId="2556369954" sldId="2147483648"/>
            <pc:sldLayoutMk cId="1920851327" sldId="2147483649"/>
          </pc:sldLayoutMkLst>
          <pc:spChg chg="del">
            <ac:chgData name="Masten, Bethany" userId="daebb872-1987-4609-a30c-07564465e04e" providerId="ADAL" clId="{30FBA9A8-69DA-4200-B9F5-BA4160D702E1}" dt="2024-08-09T18:57:50.216" v="56" actId="478"/>
            <ac:spMkLst>
              <pc:docMk/>
              <pc:sldMasterMk cId="2556369954" sldId="2147483648"/>
              <pc:sldLayoutMk cId="1920851327" sldId="2147483649"/>
              <ac:spMk id="14" creationId="{D4BCBD73-327F-3EB6-FAA8-0A0B8CA8FDF7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06.042" v="57" actId="478"/>
          <pc:sldLayoutMkLst>
            <pc:docMk/>
            <pc:sldMasterMk cId="2556369954" sldId="2147483648"/>
            <pc:sldLayoutMk cId="3558674859" sldId="2147483650"/>
          </pc:sldLayoutMkLst>
          <pc:spChg chg="del">
            <ac:chgData name="Masten, Bethany" userId="daebb872-1987-4609-a30c-07564465e04e" providerId="ADAL" clId="{30FBA9A8-69DA-4200-B9F5-BA4160D702E1}" dt="2024-08-09T18:59:06.042" v="57" actId="478"/>
            <ac:spMkLst>
              <pc:docMk/>
              <pc:sldMasterMk cId="2556369954" sldId="2147483648"/>
              <pc:sldLayoutMk cId="3558674859" sldId="2147483650"/>
              <ac:spMk id="13" creationId="{4587B7E1-F519-8A2B-4F36-B1057996F4AB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11.176" v="58" actId="478"/>
          <pc:sldLayoutMkLst>
            <pc:docMk/>
            <pc:sldMasterMk cId="2556369954" sldId="2147483648"/>
            <pc:sldLayoutMk cId="1271610069" sldId="2147483651"/>
          </pc:sldLayoutMkLst>
          <pc:spChg chg="del">
            <ac:chgData name="Masten, Bethany" userId="daebb872-1987-4609-a30c-07564465e04e" providerId="ADAL" clId="{30FBA9A8-69DA-4200-B9F5-BA4160D702E1}" dt="2024-08-09T18:59:11.176" v="58" actId="478"/>
            <ac:spMkLst>
              <pc:docMk/>
              <pc:sldMasterMk cId="2556369954" sldId="2147483648"/>
              <pc:sldLayoutMk cId="1271610069" sldId="2147483651"/>
              <ac:spMk id="10" creationId="{B2BFCDF3-F9CA-A45A-93A2-D71CBCFF35A0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49.871" v="62" actId="478"/>
          <pc:sldLayoutMkLst>
            <pc:docMk/>
            <pc:sldMasterMk cId="2556369954" sldId="2147483648"/>
            <pc:sldLayoutMk cId="1597720651" sldId="2147483656"/>
          </pc:sldLayoutMkLst>
          <pc:spChg chg="del">
            <ac:chgData name="Masten, Bethany" userId="daebb872-1987-4609-a30c-07564465e04e" providerId="ADAL" clId="{30FBA9A8-69DA-4200-B9F5-BA4160D702E1}" dt="2024-08-09T18:59:49.871" v="62" actId="478"/>
            <ac:spMkLst>
              <pc:docMk/>
              <pc:sldMasterMk cId="2556369954" sldId="2147483648"/>
              <pc:sldLayoutMk cId="1597720651" sldId="2147483656"/>
              <ac:spMk id="12" creationId="{846B9665-974E-6B10-B1CD-96EE1AF969A8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16.931" v="59" actId="478"/>
          <pc:sldLayoutMkLst>
            <pc:docMk/>
            <pc:sldMasterMk cId="2556369954" sldId="2147483648"/>
            <pc:sldLayoutMk cId="3360253864" sldId="2147483657"/>
          </pc:sldLayoutMkLst>
          <pc:spChg chg="del">
            <ac:chgData name="Masten, Bethany" userId="daebb872-1987-4609-a30c-07564465e04e" providerId="ADAL" clId="{30FBA9A8-69DA-4200-B9F5-BA4160D702E1}" dt="2024-08-09T18:59:16.931" v="59" actId="478"/>
            <ac:spMkLst>
              <pc:docMk/>
              <pc:sldMasterMk cId="2556369954" sldId="2147483648"/>
              <pc:sldLayoutMk cId="3360253864" sldId="2147483657"/>
              <ac:spMk id="11" creationId="{1AB215BC-EEB7-BEE5-46E0-C83E42AC8D20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27.205" v="61" actId="478"/>
          <pc:sldLayoutMkLst>
            <pc:docMk/>
            <pc:sldMasterMk cId="2556369954" sldId="2147483648"/>
            <pc:sldLayoutMk cId="30726755" sldId="2147483658"/>
          </pc:sldLayoutMkLst>
          <pc:spChg chg="del">
            <ac:chgData name="Masten, Bethany" userId="daebb872-1987-4609-a30c-07564465e04e" providerId="ADAL" clId="{30FBA9A8-69DA-4200-B9F5-BA4160D702E1}" dt="2024-08-09T18:59:27.205" v="61" actId="478"/>
            <ac:spMkLst>
              <pc:docMk/>
              <pc:sldMasterMk cId="2556369954" sldId="2147483648"/>
              <pc:sldLayoutMk cId="30726755" sldId="2147483658"/>
              <ac:spMk id="11" creationId="{51946292-8E73-1F1F-0C41-A06B97DA021D}"/>
            </ac:spMkLst>
          </pc:spChg>
        </pc:sldLayoutChg>
        <pc:sldLayoutChg chg="delSp mod">
          <pc:chgData name="Masten, Bethany" userId="daebb872-1987-4609-a30c-07564465e04e" providerId="ADAL" clId="{30FBA9A8-69DA-4200-B9F5-BA4160D702E1}" dt="2024-08-09T18:59:21.723" v="60" actId="478"/>
          <pc:sldLayoutMkLst>
            <pc:docMk/>
            <pc:sldMasterMk cId="2556369954" sldId="2147483648"/>
            <pc:sldLayoutMk cId="2460950080" sldId="2147483659"/>
          </pc:sldLayoutMkLst>
          <pc:spChg chg="del">
            <ac:chgData name="Masten, Bethany" userId="daebb872-1987-4609-a30c-07564465e04e" providerId="ADAL" clId="{30FBA9A8-69DA-4200-B9F5-BA4160D702E1}" dt="2024-08-09T18:59:21.723" v="60" actId="478"/>
            <ac:spMkLst>
              <pc:docMk/>
              <pc:sldMasterMk cId="2556369954" sldId="2147483648"/>
              <pc:sldLayoutMk cId="2460950080" sldId="2147483659"/>
              <ac:spMk id="10" creationId="{064196AF-9DFD-E50C-F9F0-C9DF32D5F45F}"/>
            </ac:spMkLst>
          </pc:spChg>
        </pc:sldLayoutChg>
      </pc:sldMasterChg>
    </pc:docChg>
  </pc:docChgLst>
  <pc:docChgLst>
    <pc:chgData name="Masten, Bethany" userId="daebb872-1987-4609-a30c-07564465e04e" providerId="ADAL" clId="{B65C5039-6FB5-4D0E-9727-0657D2172922}"/>
    <pc:docChg chg="undo custSel modSld">
      <pc:chgData name="Masten, Bethany" userId="daebb872-1987-4609-a30c-07564465e04e" providerId="ADAL" clId="{B65C5039-6FB5-4D0E-9727-0657D2172922}" dt="2024-08-29T13:25:58.737" v="5" actId="6549"/>
      <pc:docMkLst>
        <pc:docMk/>
      </pc:docMkLst>
      <pc:sldChg chg="modSp mod">
        <pc:chgData name="Masten, Bethany" userId="daebb872-1987-4609-a30c-07564465e04e" providerId="ADAL" clId="{B65C5039-6FB5-4D0E-9727-0657D2172922}" dt="2024-08-29T13:25:58.737" v="5" actId="6549"/>
        <pc:sldMkLst>
          <pc:docMk/>
          <pc:sldMk cId="3821598368" sldId="4320"/>
        </pc:sldMkLst>
        <pc:spChg chg="mod">
          <ac:chgData name="Masten, Bethany" userId="daebb872-1987-4609-a30c-07564465e04e" providerId="ADAL" clId="{B65C5039-6FB5-4D0E-9727-0657D2172922}" dt="2024-08-29T13:25:58.737" v="5" actId="6549"/>
          <ac:spMkLst>
            <pc:docMk/>
            <pc:sldMk cId="3821598368" sldId="4320"/>
            <ac:spMk id="3" creationId="{361CC249-FBD2-FABF-3EFC-AA9F5C95E8E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>
                <a:solidFill>
                  <a:schemeClr val="bg1"/>
                </a:solidFill>
              </a:rPr>
              <a:t>By End Use </a:t>
            </a:r>
          </a:p>
          <a:p>
            <a:pPr>
              <a:defRPr sz="1400">
                <a:solidFill>
                  <a:schemeClr val="bg1"/>
                </a:solidFill>
              </a:defRPr>
            </a:pPr>
            <a:r>
              <a:rPr lang="en-US" sz="1400" dirty="0">
                <a:solidFill>
                  <a:schemeClr val="bg1"/>
                </a:solidFill>
              </a:rPr>
              <a:t>Production Volume:</a:t>
            </a:r>
          </a:p>
        </c:rich>
      </c:tx>
      <c:layout>
        <c:manualLayout>
          <c:xMode val="edge"/>
          <c:yMode val="edge"/>
          <c:x val="0.1650338247988615"/>
          <c:y val="0.11406742553623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013070866141732"/>
          <c:y val="0.25739913969625622"/>
          <c:w val="0.63973858267716532"/>
          <c:h val="0.5844224599699804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End-Use PV % Affected by Recommended Options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1A-4D20-B19A-F5EE9C47FED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DE1A-4D20-B19A-F5EE9C47FED5}"/>
              </c:ext>
            </c:extLst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Prohibit</c:v>
                </c:pt>
                <c:pt idx="1">
                  <c:v>WCPP + Prescriptive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0.03</c:v>
                </c:pt>
                <c:pt idx="1">
                  <c:v>0.97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E1A-4D20-B19A-F5EE9C47FED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129613483948E-2"/>
          <c:y val="0.79486164229471312"/>
          <c:w val="0.89999974077303213"/>
          <c:h val="0.179741532308461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B93682-E869-44B1-9EFA-EE5652B3A947}" type="doc">
      <dgm:prSet loTypeId="urn:microsoft.com/office/officeart/2005/8/layout/default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BA5C242-5C48-418F-B91C-2F247EBD1576}">
      <dgm:prSet phldrT="[Text]" phldr="0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0070C0"/>
        </a:solidFill>
        <a:ln w="12700">
          <a:solidFill>
            <a:srgbClr val="000000"/>
          </a:solidFill>
        </a:ln>
      </dgm:spPr>
      <dgm:t>
        <a:bodyPr/>
        <a:lstStyle/>
        <a:p>
          <a:pPr rtl="0"/>
          <a:r>
            <a:rPr lang="en-US" sz="1800" b="0" i="0">
              <a:solidFill>
                <a:schemeClr val="bg1"/>
              </a:solidFill>
            </a:rPr>
            <a:t>Cancer (skin, intestinal, and lung tumors) from chronic inhalation and dermal exposures​</a:t>
          </a:r>
          <a:endParaRPr lang="en-US" sz="1800" b="0" u="none">
            <a:solidFill>
              <a:schemeClr val="bg1"/>
            </a:solidFill>
          </a:endParaRPr>
        </a:p>
      </dgm:t>
    </dgm:pt>
    <dgm:pt modelId="{B0616967-0FC8-4DBD-8E24-B88944BB0694}" type="parTrans" cxnId="{7F29FBF3-DED9-4042-A6B4-59AEC011E0AC}">
      <dgm:prSet/>
      <dgm:spPr/>
      <dgm:t>
        <a:bodyPr/>
        <a:lstStyle/>
        <a:p>
          <a:endParaRPr lang="en-US"/>
        </a:p>
      </dgm:t>
    </dgm:pt>
    <dgm:pt modelId="{0472FAFC-8863-47F9-B20B-BEE547F88377}" type="sibTrans" cxnId="{7F29FBF3-DED9-4042-A6B4-59AEC011E0AC}">
      <dgm:prSet/>
      <dgm:spPr/>
      <dgm:t>
        <a:bodyPr/>
        <a:lstStyle/>
        <a:p>
          <a:endParaRPr lang="en-US"/>
        </a:p>
      </dgm:t>
    </dgm:pt>
    <dgm:pt modelId="{157A3798-7A41-472D-93EB-24646D3EA246}">
      <dgm:prSet phldrT="[Text]" phldr="0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00B050"/>
        </a:solidFill>
        <a:ln w="12700">
          <a:solidFill>
            <a:srgbClr val="000000"/>
          </a:solidFill>
        </a:ln>
      </dgm:spPr>
      <dgm:t>
        <a:bodyPr/>
        <a:lstStyle/>
        <a:p>
          <a:pPr rtl="0"/>
          <a:r>
            <a:rPr lang="en-US" b="0" i="0">
              <a:solidFill>
                <a:schemeClr val="bg1"/>
              </a:solidFill>
            </a:rPr>
            <a:t>Non-cancer adverse effects from chronic inhalation and dermal exposure​s</a:t>
          </a:r>
          <a:endParaRPr lang="en-US">
            <a:solidFill>
              <a:schemeClr val="bg1"/>
            </a:solidFill>
          </a:endParaRPr>
        </a:p>
      </dgm:t>
    </dgm:pt>
    <dgm:pt modelId="{733695C9-8C3A-4290-A27F-F9FCC9B49D02}" type="parTrans" cxnId="{DFB72E7B-3B50-4246-92E9-2FF952D8F863}">
      <dgm:prSet/>
      <dgm:spPr/>
      <dgm:t>
        <a:bodyPr/>
        <a:lstStyle/>
        <a:p>
          <a:endParaRPr lang="en-US"/>
        </a:p>
      </dgm:t>
    </dgm:pt>
    <dgm:pt modelId="{A1453AE5-47DC-496C-BB24-7B8FA5A1808B}" type="sibTrans" cxnId="{DFB72E7B-3B50-4246-92E9-2FF952D8F863}">
      <dgm:prSet/>
      <dgm:spPr/>
      <dgm:t>
        <a:bodyPr/>
        <a:lstStyle/>
        <a:p>
          <a:endParaRPr lang="en-US"/>
        </a:p>
      </dgm:t>
    </dgm:pt>
    <dgm:pt modelId="{5913017D-267F-4D41-8F8D-2220299211DB}">
      <dgm:prSet phldrT="[Text]" phldr="0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solidFill>
          <a:srgbClr val="00B050"/>
        </a:solidFill>
        <a:ln w="12700">
          <a:solidFill>
            <a:srgbClr val="000000"/>
          </a:solidFill>
        </a:ln>
      </dgm:spPr>
      <dgm:t>
        <a:bodyPr/>
        <a:lstStyle/>
        <a:p>
          <a:pPr rtl="0"/>
          <a:r>
            <a:rPr lang="en-US" b="0" i="0">
              <a:solidFill>
                <a:schemeClr val="bg1"/>
              </a:solidFill>
            </a:rPr>
            <a:t>Non-cancer adverse effects from acute inhalation and dermal exposure​s</a:t>
          </a:r>
          <a:endParaRPr lang="en-US">
            <a:solidFill>
              <a:schemeClr val="bg1"/>
            </a:solidFill>
          </a:endParaRPr>
        </a:p>
      </dgm:t>
    </dgm:pt>
    <dgm:pt modelId="{62503EC9-5547-43A3-B0D2-2AFFE0B5057C}" type="parTrans" cxnId="{CFB9B153-E64A-4EFA-850A-DAAE44134AE9}">
      <dgm:prSet/>
      <dgm:spPr/>
      <dgm:t>
        <a:bodyPr/>
        <a:lstStyle/>
        <a:p>
          <a:endParaRPr lang="en-US"/>
        </a:p>
      </dgm:t>
    </dgm:pt>
    <dgm:pt modelId="{35C59694-FC2A-40A4-B0AC-ACC436AA2DDD}" type="sibTrans" cxnId="{CFB9B153-E64A-4EFA-850A-DAAE44134AE9}">
      <dgm:prSet/>
      <dgm:spPr/>
      <dgm:t>
        <a:bodyPr/>
        <a:lstStyle/>
        <a:p>
          <a:endParaRPr lang="en-US"/>
        </a:p>
      </dgm:t>
    </dgm:pt>
    <dgm:pt modelId="{4AC47DA1-0A61-4267-A392-D1FCA9482346}" type="pres">
      <dgm:prSet presAssocID="{67B93682-E869-44B1-9EFA-EE5652B3A947}" presName="diagram" presStyleCnt="0">
        <dgm:presLayoutVars>
          <dgm:dir/>
          <dgm:resizeHandles val="exact"/>
        </dgm:presLayoutVars>
      </dgm:prSet>
      <dgm:spPr/>
    </dgm:pt>
    <dgm:pt modelId="{BD5F0B35-DF8B-49FA-B2D0-5066F4D71E34}" type="pres">
      <dgm:prSet presAssocID="{7BA5C242-5C48-418F-B91C-2F247EBD1576}" presName="node" presStyleLbl="node1" presStyleIdx="0" presStyleCnt="3" custScaleX="112902" custScaleY="93687" custLinFactNeighborX="-9316" custLinFactNeighborY="-49">
        <dgm:presLayoutVars>
          <dgm:bulletEnabled val="1"/>
        </dgm:presLayoutVars>
      </dgm:prSet>
      <dgm:spPr>
        <a:prstGeom prst="roundRect">
          <a:avLst/>
        </a:prstGeom>
      </dgm:spPr>
    </dgm:pt>
    <dgm:pt modelId="{4FFE0EDC-6DA9-4186-93EB-7F438B1BC6DF}" type="pres">
      <dgm:prSet presAssocID="{0472FAFC-8863-47F9-B20B-BEE547F88377}" presName="sibTrans" presStyleCnt="0"/>
      <dgm:spPr/>
    </dgm:pt>
    <dgm:pt modelId="{EEBD6788-A453-41C3-8534-B9B8334C2ECB}" type="pres">
      <dgm:prSet presAssocID="{157A3798-7A41-472D-93EB-24646D3EA246}" presName="node" presStyleLbl="node1" presStyleIdx="1" presStyleCnt="3" custScaleX="77503" custScaleY="71928" custLinFactNeighborX="-3761" custLinFactNeighborY="2547">
        <dgm:presLayoutVars>
          <dgm:bulletEnabled val="1"/>
        </dgm:presLayoutVars>
      </dgm:prSet>
      <dgm:spPr>
        <a:prstGeom prst="roundRect">
          <a:avLst/>
        </a:prstGeom>
      </dgm:spPr>
    </dgm:pt>
    <dgm:pt modelId="{FB81555C-527E-41E8-AB41-ABDBB04FC135}" type="pres">
      <dgm:prSet presAssocID="{A1453AE5-47DC-496C-BB24-7B8FA5A1808B}" presName="sibTrans" presStyleCnt="0"/>
      <dgm:spPr/>
    </dgm:pt>
    <dgm:pt modelId="{AB1F787A-2DA0-49FF-9C44-6FA308286FAE}" type="pres">
      <dgm:prSet presAssocID="{5913017D-267F-4D41-8F8D-2220299211DB}" presName="node" presStyleLbl="node1" presStyleIdx="2" presStyleCnt="3" custScaleX="77503" custScaleY="71928" custLinFactNeighborX="-8546" custLinFactNeighborY="2262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DFCF130F-25AA-49C8-A7DD-38B33BE9EC46}" type="presOf" srcId="{157A3798-7A41-472D-93EB-24646D3EA246}" destId="{EEBD6788-A453-41C3-8534-B9B8334C2ECB}" srcOrd="0" destOrd="0" presId="urn:microsoft.com/office/officeart/2005/8/layout/default"/>
    <dgm:cxn modelId="{F7233810-9388-41B5-AC0A-902D577930AE}" type="presOf" srcId="{67B93682-E869-44B1-9EFA-EE5652B3A947}" destId="{4AC47DA1-0A61-4267-A392-D1FCA9482346}" srcOrd="0" destOrd="0" presId="urn:microsoft.com/office/officeart/2005/8/layout/default"/>
    <dgm:cxn modelId="{2121303C-7626-4AEE-846B-7AE775086F25}" type="presOf" srcId="{7BA5C242-5C48-418F-B91C-2F247EBD1576}" destId="{BD5F0B35-DF8B-49FA-B2D0-5066F4D71E34}" srcOrd="0" destOrd="0" presId="urn:microsoft.com/office/officeart/2005/8/layout/default"/>
    <dgm:cxn modelId="{CFB9B153-E64A-4EFA-850A-DAAE44134AE9}" srcId="{67B93682-E869-44B1-9EFA-EE5652B3A947}" destId="{5913017D-267F-4D41-8F8D-2220299211DB}" srcOrd="2" destOrd="0" parTransId="{62503EC9-5547-43A3-B0D2-2AFFE0B5057C}" sibTransId="{35C59694-FC2A-40A4-B0AC-ACC436AA2DDD}"/>
    <dgm:cxn modelId="{DFB72E7B-3B50-4246-92E9-2FF952D8F863}" srcId="{67B93682-E869-44B1-9EFA-EE5652B3A947}" destId="{157A3798-7A41-472D-93EB-24646D3EA246}" srcOrd="1" destOrd="0" parTransId="{733695C9-8C3A-4290-A27F-F9FCC9B49D02}" sibTransId="{A1453AE5-47DC-496C-BB24-7B8FA5A1808B}"/>
    <dgm:cxn modelId="{A6AF4C7D-D6EA-4D01-8002-535CB464CBF2}" type="presOf" srcId="{5913017D-267F-4D41-8F8D-2220299211DB}" destId="{AB1F787A-2DA0-49FF-9C44-6FA308286FAE}" srcOrd="0" destOrd="0" presId="urn:microsoft.com/office/officeart/2005/8/layout/default"/>
    <dgm:cxn modelId="{7F29FBF3-DED9-4042-A6B4-59AEC011E0AC}" srcId="{67B93682-E869-44B1-9EFA-EE5652B3A947}" destId="{7BA5C242-5C48-418F-B91C-2F247EBD1576}" srcOrd="0" destOrd="0" parTransId="{B0616967-0FC8-4DBD-8E24-B88944BB0694}" sibTransId="{0472FAFC-8863-47F9-B20B-BEE547F88377}"/>
    <dgm:cxn modelId="{2F801602-2974-4C40-B79C-B3AAC1CBC13E}" type="presParOf" srcId="{4AC47DA1-0A61-4267-A392-D1FCA9482346}" destId="{BD5F0B35-DF8B-49FA-B2D0-5066F4D71E34}" srcOrd="0" destOrd="0" presId="urn:microsoft.com/office/officeart/2005/8/layout/default"/>
    <dgm:cxn modelId="{AD861053-1BB7-4ECD-BDAE-4EB92EE46EDE}" type="presParOf" srcId="{4AC47DA1-0A61-4267-A392-D1FCA9482346}" destId="{4FFE0EDC-6DA9-4186-93EB-7F438B1BC6DF}" srcOrd="1" destOrd="0" presId="urn:microsoft.com/office/officeart/2005/8/layout/default"/>
    <dgm:cxn modelId="{DDEAEEAF-9D3B-43FB-A083-3117BDCA7991}" type="presParOf" srcId="{4AC47DA1-0A61-4267-A392-D1FCA9482346}" destId="{EEBD6788-A453-41C3-8534-B9B8334C2ECB}" srcOrd="2" destOrd="0" presId="urn:microsoft.com/office/officeart/2005/8/layout/default"/>
    <dgm:cxn modelId="{0C67D019-366E-439F-93DC-299C3876C2EA}" type="presParOf" srcId="{4AC47DA1-0A61-4267-A392-D1FCA9482346}" destId="{FB81555C-527E-41E8-AB41-ABDBB04FC135}" srcOrd="3" destOrd="0" presId="urn:microsoft.com/office/officeart/2005/8/layout/default"/>
    <dgm:cxn modelId="{60CEA3A3-91A9-4C83-8542-F6DDF9260C1C}" type="presParOf" srcId="{4AC47DA1-0A61-4267-A392-D1FCA9482346}" destId="{AB1F787A-2DA0-49FF-9C44-6FA308286FAE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85940C-A81F-4B4E-B092-6974123CD4D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60E78F-943E-415E-8163-D014EFE856CA}">
      <dgm:prSet custT="1"/>
      <dgm:spPr>
        <a:solidFill>
          <a:schemeClr val="accent1">
            <a:lumMod val="75000"/>
          </a:schemeClr>
        </a:solidFill>
        <a:ln>
          <a:noFill/>
        </a:ln>
      </dgm:spPr>
      <dgm:t>
        <a:bodyPr anchor="t"/>
        <a:lstStyle/>
        <a:p>
          <a:r>
            <a:rPr lang="en-US" sz="2800" b="1" u="none" dirty="0"/>
            <a:t>EPA’s proposed rule would:</a:t>
          </a:r>
          <a:endParaRPr lang="en-US" sz="2800" u="none" dirty="0"/>
        </a:p>
      </dgm:t>
    </dgm:pt>
    <dgm:pt modelId="{A3DF8C02-9CE7-43BF-8C78-CF296DA54755}" type="parTrans" cxnId="{2153F2D8-7A6C-47F0-9916-195F6E1F5A40}">
      <dgm:prSet/>
      <dgm:spPr/>
      <dgm:t>
        <a:bodyPr/>
        <a:lstStyle/>
        <a:p>
          <a:endParaRPr lang="en-US" sz="2000"/>
        </a:p>
      </dgm:t>
    </dgm:pt>
    <dgm:pt modelId="{54ADDC4E-6BBF-4046-AEA3-F1B061A2FA4E}" type="sibTrans" cxnId="{2153F2D8-7A6C-47F0-9916-195F6E1F5A40}">
      <dgm:prSet/>
      <dgm:spPr/>
      <dgm:t>
        <a:bodyPr/>
        <a:lstStyle/>
        <a:p>
          <a:endParaRPr lang="en-US" sz="2000"/>
        </a:p>
      </dgm:t>
    </dgm:pt>
    <dgm:pt modelId="{32F75A6F-5550-4315-BD09-A08E848E2A37}">
      <dgm:prSet custT="1"/>
      <dgm:spPr>
        <a:solidFill>
          <a:schemeClr val="accent1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Establish recordkeeping and downstream notification requirements</a:t>
          </a:r>
          <a:endParaRPr lang="en-US" sz="2000" strike="sngStrike">
            <a:solidFill>
              <a:schemeClr val="tx1"/>
            </a:solidFill>
          </a:endParaRPr>
        </a:p>
      </dgm:t>
    </dgm:pt>
    <dgm:pt modelId="{61919AE8-AF0B-4599-B477-BF1BD4DE70CF}" type="parTrans" cxnId="{57012A09-3D45-412A-88CF-27F5AE03DA86}">
      <dgm:prSet/>
      <dgm:spPr/>
      <dgm:t>
        <a:bodyPr/>
        <a:lstStyle/>
        <a:p>
          <a:endParaRPr lang="en-US" sz="2000"/>
        </a:p>
      </dgm:t>
    </dgm:pt>
    <dgm:pt modelId="{8021340B-DBDB-493B-9D3E-BF9D9E59BBB9}" type="sibTrans" cxnId="{57012A09-3D45-412A-88CF-27F5AE03DA86}">
      <dgm:prSet/>
      <dgm:spPr/>
      <dgm:t>
        <a:bodyPr/>
        <a:lstStyle/>
        <a:p>
          <a:endParaRPr lang="en-US" sz="2000"/>
        </a:p>
      </dgm:t>
    </dgm:pt>
    <dgm:pt modelId="{80EA1563-F903-40F9-BEEE-8B9DAF75FE76}">
      <dgm:prSet custT="1"/>
      <dgm:spPr>
        <a:solidFill>
          <a:schemeClr val="accent1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Prohibit the manufacture (including import), processing, and distribution for consumer use (except use in insulation)</a:t>
          </a:r>
          <a:endParaRPr lang="en-US" sz="2000">
            <a:solidFill>
              <a:schemeClr val="tx1"/>
            </a:solidFill>
          </a:endParaRPr>
        </a:p>
      </dgm:t>
    </dgm:pt>
    <dgm:pt modelId="{8A0134AD-AE12-4805-83BE-ADFF2F2E2FAA}" type="parTrans" cxnId="{1CBB79A3-73C0-4B39-8A54-B396402F34B7}">
      <dgm:prSet/>
      <dgm:spPr/>
      <dgm:t>
        <a:bodyPr/>
        <a:lstStyle/>
        <a:p>
          <a:endParaRPr lang="en-US" sz="2000"/>
        </a:p>
      </dgm:t>
    </dgm:pt>
    <dgm:pt modelId="{5041D37C-DCD0-44C3-A5A6-71A91C16E0D5}" type="sibTrans" cxnId="{1CBB79A3-73C0-4B39-8A54-B396402F34B7}">
      <dgm:prSet/>
      <dgm:spPr/>
      <dgm:t>
        <a:bodyPr/>
        <a:lstStyle/>
        <a:p>
          <a:endParaRPr lang="en-US" sz="2000"/>
        </a:p>
      </dgm:t>
    </dgm:pt>
    <dgm:pt modelId="{B298D8DB-8DC0-492B-99F7-054CAA85A681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Prohibit </a:t>
          </a:r>
          <a:r>
            <a:rPr lang="en-US" sz="2000">
              <a:solidFill>
                <a:schemeClr val="tx1"/>
              </a:solidFill>
            </a:rPr>
            <a:t>the manufacture (including import), processing, and distribution</a:t>
          </a:r>
          <a:r>
            <a:rPr lang="en-US" sz="2000"/>
            <a:t> for occupational COUs that are not continuing under a Workplace Chemical Protection Program (WCPP) or prescriptive controls</a:t>
          </a:r>
        </a:p>
      </dgm:t>
    </dgm:pt>
    <dgm:pt modelId="{B4B38BC4-75FA-45E4-9BCF-C42A5B9B53D4}" type="parTrans" cxnId="{458B0BC2-40A0-4794-B85A-E4AE7F1D3C52}">
      <dgm:prSet/>
      <dgm:spPr/>
      <dgm:t>
        <a:bodyPr/>
        <a:lstStyle/>
        <a:p>
          <a:endParaRPr lang="en-US" sz="2000"/>
        </a:p>
      </dgm:t>
    </dgm:pt>
    <dgm:pt modelId="{7F5F52D1-796E-46E3-9053-AB64300B8677}" type="sibTrans" cxnId="{458B0BC2-40A0-4794-B85A-E4AE7F1D3C52}">
      <dgm:prSet/>
      <dgm:spPr/>
      <dgm:t>
        <a:bodyPr/>
        <a:lstStyle/>
        <a:p>
          <a:endParaRPr lang="en-US" sz="2000"/>
        </a:p>
      </dgm:t>
    </dgm:pt>
    <dgm:pt modelId="{5F8714C3-1A04-4363-B661-35F8015785FD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/>
            <a:t>Require occupational safety measures for certain COUs:</a:t>
          </a:r>
        </a:p>
      </dgm:t>
    </dgm:pt>
    <dgm:pt modelId="{5EB8778A-D323-479F-B14F-FBD50E86CEBC}" type="parTrans" cxnId="{D020475C-2EEF-45D9-B4C6-1B40ECFEEFFF}">
      <dgm:prSet/>
      <dgm:spPr/>
      <dgm:t>
        <a:bodyPr/>
        <a:lstStyle/>
        <a:p>
          <a:endParaRPr lang="en-US" sz="2000"/>
        </a:p>
      </dgm:t>
    </dgm:pt>
    <dgm:pt modelId="{CD797622-7E34-4880-A407-C6858672AEA1}" type="sibTrans" cxnId="{D020475C-2EEF-45D9-B4C6-1B40ECFEEFFF}">
      <dgm:prSet/>
      <dgm:spPr/>
      <dgm:t>
        <a:bodyPr/>
        <a:lstStyle/>
        <a:p>
          <a:endParaRPr lang="en-US" sz="2000"/>
        </a:p>
      </dgm:t>
    </dgm:pt>
    <dgm:pt modelId="{6CE17233-26D9-48B8-AB2C-E07DA092C110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WCPP and self certification for 6 COUs</a:t>
          </a:r>
        </a:p>
      </dgm:t>
    </dgm:pt>
    <dgm:pt modelId="{DC2BE062-C2E2-43EC-BA75-DEB7E01C2624}" type="parTrans" cxnId="{CF7B1F73-C3A1-4BC9-ACBF-A239FD309A81}">
      <dgm:prSet/>
      <dgm:spPr/>
      <dgm:t>
        <a:bodyPr/>
        <a:lstStyle/>
        <a:p>
          <a:endParaRPr lang="en-US" sz="2000"/>
        </a:p>
      </dgm:t>
    </dgm:pt>
    <dgm:pt modelId="{14B1BE24-0781-4A6F-80F9-FA9DC9974C24}" type="sibTrans" cxnId="{CF7B1F73-C3A1-4BC9-ACBF-A239FD309A81}">
      <dgm:prSet/>
      <dgm:spPr/>
      <dgm:t>
        <a:bodyPr/>
        <a:lstStyle/>
        <a:p>
          <a:endParaRPr lang="en-US" sz="2000"/>
        </a:p>
      </dgm:t>
    </dgm:pt>
    <dgm:pt modelId="{3FAB9228-CB35-4C35-BA61-C05A61DAF1E8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WCPP for 1 COU (Manufacturing)</a:t>
          </a:r>
        </a:p>
      </dgm:t>
    </dgm:pt>
    <dgm:pt modelId="{C1791E44-38F9-4A84-A95C-CA19323AC492}" type="parTrans" cxnId="{93F91EDF-A948-4CC2-A609-22EBD4B73E54}">
      <dgm:prSet/>
      <dgm:spPr/>
      <dgm:t>
        <a:bodyPr/>
        <a:lstStyle/>
        <a:p>
          <a:endParaRPr lang="en-US" sz="2000"/>
        </a:p>
      </dgm:t>
    </dgm:pt>
    <dgm:pt modelId="{79345CA7-2AE1-49CF-93DC-000579495EC8}" type="sibTrans" cxnId="{93F91EDF-A948-4CC2-A609-22EBD4B73E54}">
      <dgm:prSet/>
      <dgm:spPr/>
      <dgm:t>
        <a:bodyPr/>
        <a:lstStyle/>
        <a:p>
          <a:endParaRPr lang="en-US" sz="2000"/>
        </a:p>
      </dgm:t>
    </dgm:pt>
    <dgm:pt modelId="{051728A9-6DB4-47AD-9879-35CD533133D7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/>
            <a:t>Prescriptive controls for 6 COUs</a:t>
          </a:r>
        </a:p>
      </dgm:t>
    </dgm:pt>
    <dgm:pt modelId="{3128F48D-B0F4-4E3A-91C7-E8857CAD86D8}" type="parTrans" cxnId="{CBD866BE-7DB1-468A-847A-F30D167B567F}">
      <dgm:prSet/>
      <dgm:spPr/>
      <dgm:t>
        <a:bodyPr/>
        <a:lstStyle/>
        <a:p>
          <a:endParaRPr lang="en-US" sz="2000"/>
        </a:p>
      </dgm:t>
    </dgm:pt>
    <dgm:pt modelId="{FC6FD590-A307-4BE7-986D-9ACE7CA7AA7E}" type="sibTrans" cxnId="{CBD866BE-7DB1-468A-847A-F30D167B567F}">
      <dgm:prSet/>
      <dgm:spPr/>
      <dgm:t>
        <a:bodyPr/>
        <a:lstStyle/>
        <a:p>
          <a:endParaRPr lang="en-US" sz="2000"/>
        </a:p>
      </dgm:t>
    </dgm:pt>
    <dgm:pt modelId="{2BF171F1-2C91-4011-8176-2FEE0464B29A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2000"/>
        </a:p>
      </dgm:t>
    </dgm:pt>
    <dgm:pt modelId="{56C81282-F30F-4921-B93F-648B5C565825}" type="parTrans" cxnId="{9285E856-4F23-4204-AD70-89AA56B565E8}">
      <dgm:prSet/>
      <dgm:spPr/>
      <dgm:t>
        <a:bodyPr/>
        <a:lstStyle/>
        <a:p>
          <a:endParaRPr lang="en-US" sz="2000"/>
        </a:p>
      </dgm:t>
    </dgm:pt>
    <dgm:pt modelId="{5D54FA27-BA8E-4A81-9A0E-0E5BD21E1F34}" type="sibTrans" cxnId="{9285E856-4F23-4204-AD70-89AA56B565E8}">
      <dgm:prSet/>
      <dgm:spPr/>
      <dgm:t>
        <a:bodyPr/>
        <a:lstStyle/>
        <a:p>
          <a:endParaRPr lang="en-US" sz="2000"/>
        </a:p>
      </dgm:t>
    </dgm:pt>
    <dgm:pt modelId="{91442372-ACBE-44A8-9CA2-522F9E3C2F24}">
      <dgm:prSet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n-US" sz="2000"/>
        </a:p>
      </dgm:t>
    </dgm:pt>
    <dgm:pt modelId="{62F5C1AF-D171-4B05-BF41-164953798ACC}" type="parTrans" cxnId="{8722AA9A-4FE2-4705-A57F-9AC84B82946F}">
      <dgm:prSet/>
      <dgm:spPr/>
      <dgm:t>
        <a:bodyPr/>
        <a:lstStyle/>
        <a:p>
          <a:endParaRPr lang="en-US"/>
        </a:p>
      </dgm:t>
    </dgm:pt>
    <dgm:pt modelId="{2DC5FE61-1581-472C-97F3-85B67245C5F3}" type="sibTrans" cxnId="{8722AA9A-4FE2-4705-A57F-9AC84B82946F}">
      <dgm:prSet/>
      <dgm:spPr/>
      <dgm:t>
        <a:bodyPr/>
        <a:lstStyle/>
        <a:p>
          <a:endParaRPr lang="en-US"/>
        </a:p>
      </dgm:t>
    </dgm:pt>
    <dgm:pt modelId="{8E28AC93-FBB7-4114-BE0D-E0279FE3F9E6}" type="pres">
      <dgm:prSet presAssocID="{FE85940C-A81F-4B4E-B092-6974123CD4D9}" presName="Name0" presStyleCnt="0">
        <dgm:presLayoutVars>
          <dgm:dir/>
          <dgm:animLvl val="lvl"/>
          <dgm:resizeHandles val="exact"/>
        </dgm:presLayoutVars>
      </dgm:prSet>
      <dgm:spPr/>
    </dgm:pt>
    <dgm:pt modelId="{1F537319-707A-43CD-9032-6FEA0282BA8F}" type="pres">
      <dgm:prSet presAssocID="{A460E78F-943E-415E-8163-D014EFE856CA}" presName="linNode" presStyleCnt="0"/>
      <dgm:spPr/>
    </dgm:pt>
    <dgm:pt modelId="{7729D413-6073-4E6F-AB81-AE5DEBC1A102}" type="pres">
      <dgm:prSet presAssocID="{A460E78F-943E-415E-8163-D014EFE856CA}" presName="parentText" presStyleLbl="node1" presStyleIdx="0" presStyleCnt="1" custScaleX="66623" custScaleY="89150" custLinFactNeighborX="2368" custLinFactNeighborY="-1645">
        <dgm:presLayoutVars>
          <dgm:chMax val="1"/>
          <dgm:bulletEnabled val="1"/>
        </dgm:presLayoutVars>
      </dgm:prSet>
      <dgm:spPr/>
    </dgm:pt>
    <dgm:pt modelId="{2E951F80-3367-4317-9718-4D1978FD7BCD}" type="pres">
      <dgm:prSet presAssocID="{A460E78F-943E-415E-8163-D014EFE856CA}" presName="descendantText" presStyleLbl="alignAccFollowNode1" presStyleIdx="0" presStyleCnt="1" custScaleX="118654" custScaleY="105190" custLinFactNeighborX="107" custLinFactNeighborY="-1407">
        <dgm:presLayoutVars>
          <dgm:bulletEnabled val="1"/>
        </dgm:presLayoutVars>
      </dgm:prSet>
      <dgm:spPr/>
    </dgm:pt>
  </dgm:ptLst>
  <dgm:cxnLst>
    <dgm:cxn modelId="{769A2B00-3BB8-4655-94A6-774A34E1EA94}" type="presOf" srcId="{3FAB9228-CB35-4C35-BA61-C05A61DAF1E8}" destId="{2E951F80-3367-4317-9718-4D1978FD7BCD}" srcOrd="0" destOrd="5" presId="urn:microsoft.com/office/officeart/2005/8/layout/vList5"/>
    <dgm:cxn modelId="{6BDC9104-CA49-4114-BDBF-872EFB7269F2}" type="presOf" srcId="{2BF171F1-2C91-4011-8176-2FEE0464B29A}" destId="{2E951F80-3367-4317-9718-4D1978FD7BCD}" srcOrd="0" destOrd="7" presId="urn:microsoft.com/office/officeart/2005/8/layout/vList5"/>
    <dgm:cxn modelId="{57012A09-3D45-412A-88CF-27F5AE03DA86}" srcId="{A460E78F-943E-415E-8163-D014EFE856CA}" destId="{32F75A6F-5550-4315-BD09-A08E848E2A37}" srcOrd="5" destOrd="0" parTransId="{61919AE8-AF0B-4599-B477-BF1BD4DE70CF}" sibTransId="{8021340B-DBDB-493B-9D3E-BF9D9E59BBB9}"/>
    <dgm:cxn modelId="{05C3B912-7020-4543-8912-F932F4ED9689}" type="presOf" srcId="{5F8714C3-1A04-4363-B661-35F8015785FD}" destId="{2E951F80-3367-4317-9718-4D1978FD7BCD}" srcOrd="0" destOrd="3" presId="urn:microsoft.com/office/officeart/2005/8/layout/vList5"/>
    <dgm:cxn modelId="{D020475C-2EEF-45D9-B4C6-1B40ECFEEFFF}" srcId="{A460E78F-943E-415E-8163-D014EFE856CA}" destId="{5F8714C3-1A04-4363-B661-35F8015785FD}" srcOrd="3" destOrd="0" parTransId="{5EB8778A-D323-479F-B14F-FBD50E86CEBC}" sibTransId="{CD797622-7E34-4880-A407-C6858672AEA1}"/>
    <dgm:cxn modelId="{892DFB41-0C52-4F77-A901-A89D096956C9}" type="presOf" srcId="{FE85940C-A81F-4B4E-B092-6974123CD4D9}" destId="{8E28AC93-FBB7-4114-BE0D-E0279FE3F9E6}" srcOrd="0" destOrd="0" presId="urn:microsoft.com/office/officeart/2005/8/layout/vList5"/>
    <dgm:cxn modelId="{A3650F64-1CC2-4995-A50B-3CBE0777927E}" type="presOf" srcId="{32F75A6F-5550-4315-BD09-A08E848E2A37}" destId="{2E951F80-3367-4317-9718-4D1978FD7BCD}" srcOrd="0" destOrd="8" presId="urn:microsoft.com/office/officeart/2005/8/layout/vList5"/>
    <dgm:cxn modelId="{D9198848-A01F-434F-9C75-6C2DED12089B}" type="presOf" srcId="{6CE17233-26D9-48B8-AB2C-E07DA092C110}" destId="{2E951F80-3367-4317-9718-4D1978FD7BCD}" srcOrd="0" destOrd="4" presId="urn:microsoft.com/office/officeart/2005/8/layout/vList5"/>
    <dgm:cxn modelId="{CF7B1F73-C3A1-4BC9-ACBF-A239FD309A81}" srcId="{5F8714C3-1A04-4363-B661-35F8015785FD}" destId="{6CE17233-26D9-48B8-AB2C-E07DA092C110}" srcOrd="0" destOrd="0" parTransId="{DC2BE062-C2E2-43EC-BA75-DEB7E01C2624}" sibTransId="{14B1BE24-0781-4A6F-80F9-FA9DC9974C24}"/>
    <dgm:cxn modelId="{9A04A074-9813-4D58-AED7-CFCDBA1D22F8}" type="presOf" srcId="{051728A9-6DB4-47AD-9879-35CD533133D7}" destId="{2E951F80-3367-4317-9718-4D1978FD7BCD}" srcOrd="0" destOrd="6" presId="urn:microsoft.com/office/officeart/2005/8/layout/vList5"/>
    <dgm:cxn modelId="{9285E856-4F23-4204-AD70-89AA56B565E8}" srcId="{A460E78F-943E-415E-8163-D014EFE856CA}" destId="{2BF171F1-2C91-4011-8176-2FEE0464B29A}" srcOrd="4" destOrd="0" parTransId="{56C81282-F30F-4921-B93F-648B5C565825}" sibTransId="{5D54FA27-BA8E-4A81-9A0E-0E5BD21E1F34}"/>
    <dgm:cxn modelId="{D821447A-63B8-472C-8302-BC56AFA64CD9}" type="presOf" srcId="{A460E78F-943E-415E-8163-D014EFE856CA}" destId="{7729D413-6073-4E6F-AB81-AE5DEBC1A102}" srcOrd="0" destOrd="0" presId="urn:microsoft.com/office/officeart/2005/8/layout/vList5"/>
    <dgm:cxn modelId="{8722AA9A-4FE2-4705-A57F-9AC84B82946F}" srcId="{A460E78F-943E-415E-8163-D014EFE856CA}" destId="{91442372-ACBE-44A8-9CA2-522F9E3C2F24}" srcOrd="2" destOrd="0" parTransId="{62F5C1AF-D171-4B05-BF41-164953798ACC}" sibTransId="{2DC5FE61-1581-472C-97F3-85B67245C5F3}"/>
    <dgm:cxn modelId="{1CBB79A3-73C0-4B39-8A54-B396402F34B7}" srcId="{A460E78F-943E-415E-8163-D014EFE856CA}" destId="{80EA1563-F903-40F9-BEEE-8B9DAF75FE76}" srcOrd="0" destOrd="0" parTransId="{8A0134AD-AE12-4805-83BE-ADFF2F2E2FAA}" sibTransId="{5041D37C-DCD0-44C3-A5A6-71A91C16E0D5}"/>
    <dgm:cxn modelId="{1B20CAAC-B480-46ED-A10D-5ED81F595446}" type="presOf" srcId="{80EA1563-F903-40F9-BEEE-8B9DAF75FE76}" destId="{2E951F80-3367-4317-9718-4D1978FD7BCD}" srcOrd="0" destOrd="0" presId="urn:microsoft.com/office/officeart/2005/8/layout/vList5"/>
    <dgm:cxn modelId="{092495B4-15D7-4A7B-B18E-8E995AAFDB82}" type="presOf" srcId="{B298D8DB-8DC0-492B-99F7-054CAA85A681}" destId="{2E951F80-3367-4317-9718-4D1978FD7BCD}" srcOrd="0" destOrd="1" presId="urn:microsoft.com/office/officeart/2005/8/layout/vList5"/>
    <dgm:cxn modelId="{CBD866BE-7DB1-468A-847A-F30D167B567F}" srcId="{5F8714C3-1A04-4363-B661-35F8015785FD}" destId="{051728A9-6DB4-47AD-9879-35CD533133D7}" srcOrd="2" destOrd="0" parTransId="{3128F48D-B0F4-4E3A-91C7-E8857CAD86D8}" sibTransId="{FC6FD590-A307-4BE7-986D-9ACE7CA7AA7E}"/>
    <dgm:cxn modelId="{458B0BC2-40A0-4794-B85A-E4AE7F1D3C52}" srcId="{A460E78F-943E-415E-8163-D014EFE856CA}" destId="{B298D8DB-8DC0-492B-99F7-054CAA85A681}" srcOrd="1" destOrd="0" parTransId="{B4B38BC4-75FA-45E4-9BCF-C42A5B9B53D4}" sibTransId="{7F5F52D1-796E-46E3-9053-AB64300B8677}"/>
    <dgm:cxn modelId="{2153F2D8-7A6C-47F0-9916-195F6E1F5A40}" srcId="{FE85940C-A81F-4B4E-B092-6974123CD4D9}" destId="{A460E78F-943E-415E-8163-D014EFE856CA}" srcOrd="0" destOrd="0" parTransId="{A3DF8C02-9CE7-43BF-8C78-CF296DA54755}" sibTransId="{54ADDC4E-6BBF-4046-AEA3-F1B061A2FA4E}"/>
    <dgm:cxn modelId="{93F91EDF-A948-4CC2-A609-22EBD4B73E54}" srcId="{5F8714C3-1A04-4363-B661-35F8015785FD}" destId="{3FAB9228-CB35-4C35-BA61-C05A61DAF1E8}" srcOrd="1" destOrd="0" parTransId="{C1791E44-38F9-4A84-A95C-CA19323AC492}" sibTransId="{79345CA7-2AE1-49CF-93DC-000579495EC8}"/>
    <dgm:cxn modelId="{FC5F60F4-F1C2-45A0-B13A-753917E4F756}" type="presOf" srcId="{91442372-ACBE-44A8-9CA2-522F9E3C2F24}" destId="{2E951F80-3367-4317-9718-4D1978FD7BCD}" srcOrd="0" destOrd="2" presId="urn:microsoft.com/office/officeart/2005/8/layout/vList5"/>
    <dgm:cxn modelId="{1569BE7A-ACCF-486C-A303-F8FA378E390B}" type="presParOf" srcId="{8E28AC93-FBB7-4114-BE0D-E0279FE3F9E6}" destId="{1F537319-707A-43CD-9032-6FEA0282BA8F}" srcOrd="0" destOrd="0" presId="urn:microsoft.com/office/officeart/2005/8/layout/vList5"/>
    <dgm:cxn modelId="{C1742A59-2AAD-45ED-BC7D-9B185D974695}" type="presParOf" srcId="{1F537319-707A-43CD-9032-6FEA0282BA8F}" destId="{7729D413-6073-4E6F-AB81-AE5DEBC1A102}" srcOrd="0" destOrd="0" presId="urn:microsoft.com/office/officeart/2005/8/layout/vList5"/>
    <dgm:cxn modelId="{B2A95663-9CF8-418B-AF8F-F31140127D56}" type="presParOf" srcId="{1F537319-707A-43CD-9032-6FEA0282BA8F}" destId="{2E951F80-3367-4317-9718-4D1978FD7BC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F0B35-DF8B-49FA-B2D0-5066F4D71E34}">
      <dsp:nvSpPr>
        <dsp:cNvPr id="0" name=""/>
        <dsp:cNvSpPr/>
      </dsp:nvSpPr>
      <dsp:spPr>
        <a:xfrm>
          <a:off x="0" y="220876"/>
          <a:ext cx="3051921" cy="1519505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>
              <a:solidFill>
                <a:schemeClr val="bg1"/>
              </a:solidFill>
            </a:rPr>
            <a:t>Cancer (skin, intestinal, and lung tumors) from chronic inhalation and dermal exposures​</a:t>
          </a:r>
          <a:endParaRPr lang="en-US" sz="1800" b="0" u="none" kern="1200">
            <a:solidFill>
              <a:schemeClr val="bg1"/>
            </a:solidFill>
          </a:endParaRPr>
        </a:p>
      </dsp:txBody>
      <dsp:txXfrm>
        <a:off x="74176" y="295052"/>
        <a:ext cx="2903569" cy="1371153"/>
      </dsp:txXfrm>
    </dsp:sp>
    <dsp:sp modelId="{EEBD6788-A453-41C3-8534-B9B8334C2ECB}">
      <dsp:nvSpPr>
        <dsp:cNvPr id="0" name=""/>
        <dsp:cNvSpPr/>
      </dsp:nvSpPr>
      <dsp:spPr>
        <a:xfrm>
          <a:off x="3222423" y="439435"/>
          <a:ext cx="2095030" cy="1166597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>
              <a:solidFill>
                <a:schemeClr val="bg1"/>
              </a:solidFill>
            </a:rPr>
            <a:t>Non-cancer adverse effects from chronic inhalation and dermal exposure​s</a:t>
          </a:r>
          <a:endParaRPr lang="en-US" sz="1600" kern="1200">
            <a:solidFill>
              <a:schemeClr val="bg1"/>
            </a:solidFill>
          </a:endParaRPr>
        </a:p>
      </dsp:txBody>
      <dsp:txXfrm>
        <a:off x="3279372" y="496384"/>
        <a:ext cx="1981132" cy="1052699"/>
      </dsp:txXfrm>
    </dsp:sp>
    <dsp:sp modelId="{AB1F787A-2DA0-49FF-9C44-6FA308286FAE}">
      <dsp:nvSpPr>
        <dsp:cNvPr id="0" name=""/>
        <dsp:cNvSpPr/>
      </dsp:nvSpPr>
      <dsp:spPr>
        <a:xfrm>
          <a:off x="5458423" y="434813"/>
          <a:ext cx="2095030" cy="1166597"/>
        </a:xfrm>
        <a:prstGeom prst="roundRect">
          <a:avLst/>
        </a:prstGeom>
        <a:solidFill>
          <a:srgbClr val="00B050"/>
        </a:solidFill>
        <a:ln w="12700" cap="flat" cmpd="sng" algn="ctr">
          <a:solidFill>
            <a:srgbClr val="000000"/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0" i="0" kern="1200">
              <a:solidFill>
                <a:schemeClr val="bg1"/>
              </a:solidFill>
            </a:rPr>
            <a:t>Non-cancer adverse effects from acute inhalation and dermal exposure​s</a:t>
          </a:r>
          <a:endParaRPr lang="en-US" sz="1600" kern="1200">
            <a:solidFill>
              <a:schemeClr val="bg1"/>
            </a:solidFill>
          </a:endParaRPr>
        </a:p>
      </dsp:txBody>
      <dsp:txXfrm>
        <a:off x="5515372" y="491762"/>
        <a:ext cx="1981132" cy="10526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951F80-3367-4317-9718-4D1978FD7BCD}">
      <dsp:nvSpPr>
        <dsp:cNvPr id="0" name=""/>
        <dsp:cNvSpPr/>
      </dsp:nvSpPr>
      <dsp:spPr>
        <a:xfrm rot="5400000">
          <a:off x="4105837" y="-1289784"/>
          <a:ext cx="4443700" cy="7746419"/>
        </a:xfrm>
        <a:prstGeom prst="round2Same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Prohibit the manufacture (including import), processing, and distribution for consumer use (except use in insulation)</a:t>
          </a:r>
          <a:endParaRPr lang="en-US" sz="2000" kern="120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Prohibit </a:t>
          </a:r>
          <a:r>
            <a:rPr lang="en-US" sz="2000" kern="1200">
              <a:solidFill>
                <a:schemeClr val="tx1"/>
              </a:solidFill>
            </a:rPr>
            <a:t>the manufacture (including import), processing, and distribution</a:t>
          </a:r>
          <a:r>
            <a:rPr lang="en-US" sz="2000" kern="1200"/>
            <a:t> for occupational COUs that are not continuing under a Workplace Chemical Protection Program (WCPP) or prescriptive controls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/>
            <a:t>Require occupational safety measures for certain COUs: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WCPP and self certification for 6 COUs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WCPP for 1 COU (Manufacturing)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Prescriptive controls for 6 COUs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/>
            <a:t>Establish recordkeeping and downstream notification requirements</a:t>
          </a:r>
          <a:endParaRPr lang="en-US" sz="2000" strike="sngStrike" kern="1200">
            <a:solidFill>
              <a:schemeClr val="tx1"/>
            </a:solidFill>
          </a:endParaRPr>
        </a:p>
      </dsp:txBody>
      <dsp:txXfrm rot="-5400000">
        <a:off x="2454478" y="578499"/>
        <a:ext cx="7529495" cy="4009852"/>
      </dsp:txXfrm>
    </dsp:sp>
    <dsp:sp modelId="{7729D413-6073-4E6F-AB81-AE5DEBC1A102}">
      <dsp:nvSpPr>
        <dsp:cNvPr id="0" name=""/>
        <dsp:cNvSpPr/>
      </dsp:nvSpPr>
      <dsp:spPr>
        <a:xfrm>
          <a:off x="158532" y="202186"/>
          <a:ext cx="2446613" cy="4707622"/>
        </a:xfrm>
        <a:prstGeom prst="roundRect">
          <a:avLst/>
        </a:prstGeom>
        <a:solidFill>
          <a:schemeClr val="accent1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u="none" kern="1200" dirty="0"/>
            <a:t>EPA’s proposed rule would:</a:t>
          </a:r>
          <a:endParaRPr lang="en-US" sz="2800" u="none" kern="1200" dirty="0"/>
        </a:p>
      </dsp:txBody>
      <dsp:txXfrm>
        <a:off x="277966" y="321620"/>
        <a:ext cx="2207745" cy="4468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098280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35869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04328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03541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315862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40260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695090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875473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693290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0465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56125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49646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234842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149571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462889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881710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950030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862132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1080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6149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2447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0954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32047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067617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239588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4850" y="1154113"/>
            <a:ext cx="55403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49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D89A11-D4E7-4723-AB54-185FE0F05B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2491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EC523-8058-53EA-9FDC-3EA00445F8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258136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1E83C-5B3E-080D-223C-972D782D8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4C176-9951-3188-35D0-B199A3F8C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8CB2-0149-617C-DBB7-2B28229BF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F6CEF-8DB8-40C6-8692-F8A5B2454810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75BC7-0849-DA00-D115-A1CEB335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D2019-056A-B2A9-BA02-E07A7C6E6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EE9258-5DFF-C4DC-A94C-6784ABEEDA88}"/>
              </a:ext>
            </a:extLst>
          </p:cNvPr>
          <p:cNvSpPr txBox="1">
            <a:spLocks/>
          </p:cNvSpPr>
          <p:nvPr userDrawn="1"/>
        </p:nvSpPr>
        <p:spPr>
          <a:xfrm>
            <a:off x="8762999" y="6508750"/>
            <a:ext cx="2774343" cy="383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BDC6EC-530F-461E-8CF5-EA4DCCAB86E9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029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E2AE-644C-2879-93A4-2512A9871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EC3B2-8C30-9D40-F345-5614BAB5A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9615B-05C4-3D84-267F-13FE65986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F8596-B6F4-40B0-B024-62EE403CE43F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4D26F-175E-9894-4389-65CC6B971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F3196-71CB-E4C1-F23B-50E85212D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86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6540-134C-2194-56C2-36CE36D3B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A3A9E-CBB4-91E7-798B-5745D907D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7420D-28BB-DAE6-EE06-0DAFA01B4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FD5E0-A0BE-4687-AE3C-7A956D471798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94574-815D-C515-285C-6C422663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E6987-3DFA-0A4B-6C76-099CD8F15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829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62FAA-5245-FBA6-4318-1FF4A4D63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15EDB-2531-2B2D-1707-D32EFCFF8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8668A-7234-82DD-396B-B634A16614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CE72F6-B3CD-FE4B-B476-4AB6F977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2169-5656-41BA-815E-E7932F476D28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1C4A13-E3E2-57C2-902B-379A3FE00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A73E52-8FA4-586C-F643-FB7E610E9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232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BFD4F-AA2D-048A-84A2-C53422E9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DAA82-9491-CB0B-3B85-5F1251939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9EDC0A-BCB7-901D-18F2-B0FD994B2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89BE66-CF76-51CA-3C16-959BEAEA6B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AC7290-8E40-9CBC-2D43-98C6B0819A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63F697-AD18-571A-67BF-5BBD84C7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CEB2-57C9-4FF2-BA37-57BDF982CFF3}" type="datetime1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E1A9A0-CE31-D245-347C-B4462FAF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54A830-4DE4-12CA-A2D4-E67D0400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900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7535B-435D-A1BE-69AB-9F158335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13028E-66F9-A858-F2E8-71C1F198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13AB6-D491-4592-9E29-403F7AB700EF}" type="datetime1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FA65A9-446E-E51B-0B90-8C85E8FF2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A34EDE-77D1-1A74-D4BF-A55E53161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735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29F556-E4CA-2304-9668-046A38EAB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EF87D-27C4-4C25-B652-49C9CD735200}" type="datetime1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52175-DB12-DA45-03F9-4D0D2136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37DB8-6FC9-24E6-3E24-447CC015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43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40798-2287-EE15-7BE5-6CBB5099A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900E-71AF-E29D-DC4C-453275529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652881-BDAA-86CF-15B6-F03E1703C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E44E13-76D1-DC32-2D41-DC3F7F2E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B142-7EAA-4D4C-BA72-5AAE3BC3AA8F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85492-546F-33E8-A574-D560E2FD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EBDE8-986F-CDA1-71C3-F692EC32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04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66D7-F077-3C3F-EA4E-352B4321A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C5E447-26EC-3227-8F64-66536B8B88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3A4B-3EFD-E34F-6FB3-B3CD7100F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FDBDC8-5AB4-98E1-DD18-CFBF1F05C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628BC-E0EE-483E-AC9A-905BF4D114FC}" type="datetime1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E092A5-6890-C966-4AA3-B107719CC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89FF5-749E-2EEC-4D51-1AFFB0E8F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67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E9C41-7A05-EDE6-01C2-89E6D8FB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6C056-23CB-D9FC-10FF-1E8ADC7A6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EEE1C-7F9C-7164-FC07-9B6A0216E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2D2DD-3B44-41F2-B3E9-62FCD1347DA0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12484-863A-32C0-C0A6-50F0725C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60DB2-D41E-5050-9BA0-47A155290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88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6B7EEF-5024-34BC-7910-4C1C06E1A7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9E38C-D342-8146-116C-3FFA16924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731E1-FA8D-2899-9440-D5CF52B3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53BED-28CF-4EF9-AB2B-0F720710D4DC}" type="datetime1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A12F5-A34C-9028-34FA-D1A1954C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AFCA2-97C7-5AD8-BC7F-C4B385FEF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252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DBC0-52D1-314D-6BB1-0FE1921FE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40B700-D1F2-EDB2-5ADD-865F067B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8FAA5-AA83-4D82-B47F-C700BE500E31}" type="datetime1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4C3F40-24B3-AC7F-58C1-8D6EAD00F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BF0C27-BDD7-6E62-93D5-622E8915D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328A7-9901-46C0-9BA0-5F968EEB8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1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pa.gov/assessing-and-managing-chemicals-under-tsca/current-chemical-risk-management-activities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epa.gov/assessing-and-managing-chemicals-under-tsca/chemicals-undergoing-risk-evaluation-under-tsca&#8203;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pa.gov/assessing-and-managing-chemicals-under-tsca/frank-r-lautenberg-chemical-safety-21st-century-act&#8203;" TargetMode="External"/><Relationship Id="rId5" Type="http://schemas.openxmlformats.org/officeDocument/2006/relationships/hyperlink" Target="http://www.regulations.gov/" TargetMode="External"/><Relationship Id="rId4" Type="http://schemas.openxmlformats.org/officeDocument/2006/relationships/hyperlink" Target="https://www.epa.gov/assessing-and-managing-chemicals-under-tsca/risk-management-n-methylpyrrolidone-nmp&#8203;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1BP_TSCA@epa.gov" TargetMode="External"/><Relationship Id="rId4" Type="http://schemas.openxmlformats.org/officeDocument/2006/relationships/hyperlink" Target="https://www.regulations.gov/docket/EPA-HQ-OPPT-2020-047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59A6F0A71EC145B27C3633E3B88828" ma:contentTypeVersion="17" ma:contentTypeDescription="Create a new document." ma:contentTypeScope="" ma:versionID="8abd778e5e6c68bc09a10d02f678add0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76dbe1a4-e0d9-473a-be34-101e9a36bbaf" xmlns:ns6="95eccd52-2586-4d6b-8074-dd22bb4b028b" targetNamespace="http://schemas.microsoft.com/office/2006/metadata/properties" ma:root="true" ma:fieldsID="b677424c76f94c749654a8681e3be48a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76dbe1a4-e0d9-473a-be34-101e9a36bbaf"/>
    <xsd:import namespace="95eccd52-2586-4d6b-8074-dd22bb4b028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5:MediaServiceMetadata" minOccurs="0"/>
                <xsd:element ref="ns5:MediaServiceFastMetadata" minOccurs="0"/>
                <xsd:element ref="ns5:MediaServiceDateTaken" minOccurs="0"/>
                <xsd:element ref="ns6:SharedWithUsers" minOccurs="0"/>
                <xsd:element ref="ns6:SharedWithDetail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MediaServiceLocation" minOccurs="0"/>
                <xsd:element ref="ns5:MediaLengthInSeconds" minOccurs="0"/>
                <xsd:element ref="ns5:lcf76f155ced4ddcb4097134ff3c332f" minOccurs="0"/>
                <xsd:element ref="ns5:MediaServiceObjectDetectorVersions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 ma:readOnly="fals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 ma:readOnly="false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333dcb48-9e1a-44ab-9c78-a21885c01529}" ma:internalName="TaxCatchAllLabel" ma:readOnly="true" ma:showField="CatchAllDataLabel" ma:web="95eccd52-2586-4d6b-8074-dd22bb4b02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333dcb48-9e1a-44ab-9c78-a21885c01529}" ma:internalName="TaxCatchAll" ma:showField="CatchAllData" ma:web="95eccd52-2586-4d6b-8074-dd22bb4b02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be1a4-e0d9-473a-be34-101e9a36bb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3" nillable="true" ma:displayName="Tags" ma:internalName="MediaServiceAutoTags" ma:readOnly="true">
      <xsd:simpleType>
        <xsd:restriction base="dms:Text"/>
      </xsd:simpleType>
    </xsd:element>
    <xsd:element name="MediaServiceOCR" ma:index="3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LengthInSeconds" ma:index="3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40" nillable="true" ma:taxonomy="true" ma:internalName="lcf76f155ced4ddcb4097134ff3c332f" ma:taxonomyFieldName="MediaServiceImageTags" ma:displayName="Thumbnail" ma:readOnly="false" ma:default="1;#image|ffffffff-ffff-ffff-ffff-fffffffff431" ma:fieldId="{5cf76f15-5ced-4ddc-b409-7134ff3c332f}" ma:taxonomyMulti="true" ma:sspId="29f62856-1543-49d4-a736-4569d363f5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ccd52-2586-4d6b-8074-dd22bb4b028b" elementFormDefault="qualified">
    <xsd:import namespace="http://schemas.microsoft.com/office/2006/documentManagement/types"/>
    <xsd:import namespace="http://schemas.microsoft.com/office/infopath/2007/PartnerControls"/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2704</Words>
  <PresentationFormat>Widescreen</PresentationFormat>
  <Paragraphs>291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2024-08-29T13:22:41Z</cp:lastPrinted>
  <dcterms:created xsi:type="dcterms:W3CDTF">2023-07-10T15:11:52Z</dcterms:created>
  <dcterms:modified xsi:type="dcterms:W3CDTF">2024-08-29T13:27:18Z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0x0101001115FEC16DAF8C4CB2DCA351C8D7AE69</vt:lpwstr>
  </property>
  <property fmtid="{D5CDD505-2E9C-101B-9397-08002B2CF9AE}" pid="3" name="e3f09c3df709400db2417a7161762d62">
    <vt:lpwstr/>
  </property>
  <property fmtid="{D5CDD505-2E9C-101B-9397-08002B2CF9AE}" pid="4" name="Document Type">
    <vt:lpwstr/>
  </property>
  <property fmtid="{D5CDD505-2E9C-101B-9397-08002B2CF9AE}" pid="5" name="EPA_x0020_Subject">
    <vt:lpwstr/>
  </property>
  <property fmtid="{D5CDD505-2E9C-101B-9397-08002B2CF9AE}" pid="6" name="TaxKeyword">
    <vt:lpwstr/>
  </property>
  <property fmtid="{D5CDD505-2E9C-101B-9397-08002B2CF9AE}" pid="7" name="MediaServiceImageTags">
    <vt:lpwstr/>
  </property>
  <property fmtid="{D5CDD505-2E9C-101B-9397-08002B2CF9AE}" pid="8" name="EPA Subject">
    <vt:lpwstr/>
  </property>
</Properties>
</file>